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3" r:id="rId1"/>
  </p:sldMasterIdLst>
  <p:notesMasterIdLst>
    <p:notesMasterId r:id="rId22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9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laire Tills" initials="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39" d="100"/>
          <a:sy n="139" d="100"/>
        </p:scale>
        <p:origin x="176" y="5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commentAuthors" Target="commentAuthors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png>
</file>

<file path=ppt/media/image31.jpg>
</file>

<file path=ppt/media/image32.jpg>
</file>

<file path=ppt/media/image33.png>
</file>

<file path=ppt/media/image34.jpg>
</file>

<file path=ppt/media/image35.png>
</file>

<file path=ppt/media/image36.gif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 txBox="1">
            <a:spLocks noGrp="1"/>
          </p:cNvSpPr>
          <p:nvPr>
            <p:ph type="body" idx="1"/>
          </p:nvPr>
        </p:nvSpPr>
        <p:spPr>
          <a:xfrm>
            <a:off x="685800" y="3614167"/>
            <a:ext cx="5486400" cy="4868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5" name="Google Shape;11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384175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00bab2ef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g500bab2ef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00bab2ef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" name="Google Shape;235;g500bab2ef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2" name="Google Shape;24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07fceef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507fceef6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507fceef6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8" name="Google Shape;288;g507fceef6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Google Shape;29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6" name="Google Shape;30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5:notes"/>
          <p:cNvSpPr txBox="1">
            <a:spLocks noGrp="1"/>
          </p:cNvSpPr>
          <p:nvPr>
            <p:ph type="body" idx="1"/>
          </p:nvPr>
        </p:nvSpPr>
        <p:spPr>
          <a:xfrm>
            <a:off x="685800" y="3614167"/>
            <a:ext cx="5486400" cy="48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5" name="Google Shape;31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384175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2" name="Google Shape;32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f4b2fb5c6_0_0:notes"/>
          <p:cNvSpPr txBox="1">
            <a:spLocks noGrp="1"/>
          </p:cNvSpPr>
          <p:nvPr>
            <p:ph type="body" idx="1"/>
          </p:nvPr>
        </p:nvSpPr>
        <p:spPr>
          <a:xfrm>
            <a:off x="685800" y="3614167"/>
            <a:ext cx="5486400" cy="48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2" name="Google Shape;122;g4f4b2fb5c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384175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8:notes"/>
          <p:cNvSpPr txBox="1">
            <a:spLocks noGrp="1"/>
          </p:cNvSpPr>
          <p:nvPr>
            <p:ph type="body" idx="1"/>
          </p:nvPr>
        </p:nvSpPr>
        <p:spPr>
          <a:xfrm>
            <a:off x="685800" y="3614167"/>
            <a:ext cx="5486400" cy="48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3" name="Google Shape;35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384175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:notes"/>
          <p:cNvSpPr txBox="1">
            <a:spLocks noGrp="1"/>
          </p:cNvSpPr>
          <p:nvPr>
            <p:ph type="body" idx="1"/>
          </p:nvPr>
        </p:nvSpPr>
        <p:spPr>
          <a:xfrm>
            <a:off x="685800" y="3614167"/>
            <a:ext cx="5486400" cy="4868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8" name="Google Shape;14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384175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 txBox="1">
            <a:spLocks noGrp="1"/>
          </p:cNvSpPr>
          <p:nvPr>
            <p:ph type="body" idx="1"/>
          </p:nvPr>
        </p:nvSpPr>
        <p:spPr>
          <a:xfrm>
            <a:off x="685800" y="3614167"/>
            <a:ext cx="5486400" cy="48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163" name="Google Shape;1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384175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:notes"/>
          <p:cNvSpPr txBox="1">
            <a:spLocks noGrp="1"/>
          </p:cNvSpPr>
          <p:nvPr>
            <p:ph type="body" idx="1"/>
          </p:nvPr>
        </p:nvSpPr>
        <p:spPr>
          <a:xfrm>
            <a:off x="685800" y="3614167"/>
            <a:ext cx="5486400" cy="48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175" name="Google Shape;1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384175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:notes"/>
          <p:cNvSpPr txBox="1">
            <a:spLocks noGrp="1"/>
          </p:cNvSpPr>
          <p:nvPr>
            <p:ph type="body" idx="1"/>
          </p:nvPr>
        </p:nvSpPr>
        <p:spPr>
          <a:xfrm>
            <a:off x="685800" y="3614167"/>
            <a:ext cx="5486400" cy="48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" name="Google Shape;18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384175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5_Title Slide">
  <p:cSld name="5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55" y="-1718"/>
            <a:ext cx="9150110" cy="514693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-6360" y="-7653"/>
            <a:ext cx="9156720" cy="5158807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accent2"/>
              </a:gs>
              <a:gs pos="81000">
                <a:srgbClr val="435363">
                  <a:alpha val="63921"/>
                </a:srgbClr>
              </a:gs>
              <a:gs pos="100000">
                <a:srgbClr val="435363">
                  <a:alpha val="63921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 txBox="1">
            <a:spLocks noGrp="1"/>
          </p:cNvSpPr>
          <p:nvPr>
            <p:ph type="body" idx="1"/>
          </p:nvPr>
        </p:nvSpPr>
        <p:spPr>
          <a:xfrm>
            <a:off x="4258588" y="1882284"/>
            <a:ext cx="4522884" cy="1264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body" idx="2"/>
          </p:nvPr>
        </p:nvSpPr>
        <p:spPr>
          <a:xfrm>
            <a:off x="4258588" y="3278390"/>
            <a:ext cx="3132138" cy="32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3"/>
          </p:nvPr>
        </p:nvSpPr>
        <p:spPr>
          <a:xfrm>
            <a:off x="4258588" y="3600652"/>
            <a:ext cx="3132138" cy="32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8" name="Google Shape;18;p2"/>
          <p:cNvCxnSpPr/>
          <p:nvPr/>
        </p:nvCxnSpPr>
        <p:spPr>
          <a:xfrm>
            <a:off x="4009856" y="1928778"/>
            <a:ext cx="0" cy="1231907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9" name="Google Shape;1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4231" y="2188356"/>
            <a:ext cx="3204914" cy="71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4_Title Slide">
  <p:cSld name="4_Title Slide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4258588" y="1882284"/>
            <a:ext cx="4522884" cy="1264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2"/>
          </p:nvPr>
        </p:nvSpPr>
        <p:spPr>
          <a:xfrm>
            <a:off x="4258588" y="3278390"/>
            <a:ext cx="3132138" cy="32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3"/>
          </p:nvPr>
        </p:nvSpPr>
        <p:spPr>
          <a:xfrm>
            <a:off x="4258588" y="3600652"/>
            <a:ext cx="3132138" cy="32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79" name="Google Shape;79;p11"/>
          <p:cNvCxnSpPr/>
          <p:nvPr/>
        </p:nvCxnSpPr>
        <p:spPr>
          <a:xfrm>
            <a:off x="4009856" y="1928778"/>
            <a:ext cx="0" cy="1231907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0" name="Google Shape;80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4231" y="2188356"/>
            <a:ext cx="3204914" cy="71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peaker Slide">
  <p:cSld name="Speaker Slide">
    <p:bg>
      <p:bgPr>
        <a:solidFill>
          <a:schemeClr val="dk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282" cy="57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body" idx="1"/>
          </p:nvPr>
        </p:nvSpPr>
        <p:spPr>
          <a:xfrm>
            <a:off x="1641835" y="3265986"/>
            <a:ext cx="5867437" cy="4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3750"/>
              <a:buFont typeface="Arial"/>
              <a:buNone/>
              <a:defRPr sz="25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2"/>
          </p:nvPr>
        </p:nvSpPr>
        <p:spPr>
          <a:xfrm>
            <a:off x="1641835" y="3729486"/>
            <a:ext cx="5867437" cy="352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2"/>
          <p:cNvSpPr/>
          <p:nvPr/>
        </p:nvSpPr>
        <p:spPr>
          <a:xfrm>
            <a:off x="3757062" y="1451825"/>
            <a:ext cx="1629900" cy="16299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47497" y="4649329"/>
            <a:ext cx="1046305" cy="232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Speaker">
  <p:cSld name="Two Speak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282" cy="57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body" idx="1"/>
          </p:nvPr>
        </p:nvSpPr>
        <p:spPr>
          <a:xfrm>
            <a:off x="1100814" y="3265986"/>
            <a:ext cx="3158765" cy="4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3750"/>
              <a:buFont typeface="Arial"/>
              <a:buNone/>
              <a:defRPr sz="25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body" idx="2"/>
          </p:nvPr>
        </p:nvSpPr>
        <p:spPr>
          <a:xfrm>
            <a:off x="1100814" y="3729486"/>
            <a:ext cx="3158765" cy="352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body" idx="3"/>
          </p:nvPr>
        </p:nvSpPr>
        <p:spPr>
          <a:xfrm>
            <a:off x="4878987" y="3265986"/>
            <a:ext cx="3158765" cy="4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3750"/>
              <a:buFont typeface="Arial"/>
              <a:buNone/>
              <a:defRPr sz="25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body" idx="4"/>
          </p:nvPr>
        </p:nvSpPr>
        <p:spPr>
          <a:xfrm>
            <a:off x="4878987" y="3729486"/>
            <a:ext cx="3158765" cy="352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1865262" y="1451825"/>
            <a:ext cx="1629900" cy="16299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>
            <a:off x="5643437" y="1451825"/>
            <a:ext cx="1629900" cy="16299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47497" y="4649329"/>
            <a:ext cx="1046305" cy="232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">
  <p:cSld name="2_Divider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384175" y="1651000"/>
            <a:ext cx="8375650" cy="18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6750"/>
              <a:buFont typeface="Arial"/>
              <a:buNone/>
              <a:defRPr sz="4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432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02" name="Google Shape;10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7497" y="4649329"/>
            <a:ext cx="1046305" cy="232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p">
  <p:cSld name="Map">
    <p:bg>
      <p:bgPr>
        <a:solidFill>
          <a:schemeClr val="dk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282" cy="57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" name="Google Shape;106;p15"/>
          <p:cNvSpPr/>
          <p:nvPr/>
        </p:nvSpPr>
        <p:spPr>
          <a:xfrm>
            <a:off x="899610" y="954515"/>
            <a:ext cx="7351888" cy="3628434"/>
          </a:xfrm>
          <a:custGeom>
            <a:avLst/>
            <a:gdLst/>
            <a:ahLst/>
            <a:cxnLst/>
            <a:rect l="l" t="t" r="r" b="b"/>
            <a:pathLst>
              <a:path w="21576" h="21592" extrusionOk="0">
                <a:moveTo>
                  <a:pt x="19480" y="19500"/>
                </a:moveTo>
                <a:cubicBezTo>
                  <a:pt x="19507" y="19513"/>
                  <a:pt x="19612" y="19311"/>
                  <a:pt x="19622" y="19387"/>
                </a:cubicBezTo>
                <a:cubicBezTo>
                  <a:pt x="19633" y="19462"/>
                  <a:pt x="19570" y="19753"/>
                  <a:pt x="19543" y="19778"/>
                </a:cubicBezTo>
                <a:cubicBezTo>
                  <a:pt x="19517" y="19803"/>
                  <a:pt x="19422" y="19853"/>
                  <a:pt x="19438" y="19715"/>
                </a:cubicBezTo>
                <a:cubicBezTo>
                  <a:pt x="19454" y="19576"/>
                  <a:pt x="19338" y="19576"/>
                  <a:pt x="19396" y="19437"/>
                </a:cubicBezTo>
                <a:cubicBezTo>
                  <a:pt x="19396" y="19437"/>
                  <a:pt x="19454" y="19488"/>
                  <a:pt x="19480" y="19500"/>
                </a:cubicBezTo>
                <a:close/>
                <a:moveTo>
                  <a:pt x="19033" y="18568"/>
                </a:moveTo>
                <a:cubicBezTo>
                  <a:pt x="19038" y="18606"/>
                  <a:pt x="19107" y="18618"/>
                  <a:pt x="19107" y="18744"/>
                </a:cubicBezTo>
                <a:cubicBezTo>
                  <a:pt x="19107" y="18870"/>
                  <a:pt x="19107" y="18946"/>
                  <a:pt x="19122" y="18971"/>
                </a:cubicBezTo>
                <a:cubicBezTo>
                  <a:pt x="19138" y="18996"/>
                  <a:pt x="19222" y="18971"/>
                  <a:pt x="19259" y="19122"/>
                </a:cubicBezTo>
                <a:cubicBezTo>
                  <a:pt x="19296" y="19273"/>
                  <a:pt x="19322" y="19135"/>
                  <a:pt x="19343" y="19072"/>
                </a:cubicBezTo>
                <a:cubicBezTo>
                  <a:pt x="19365" y="19009"/>
                  <a:pt x="19438" y="19097"/>
                  <a:pt x="19459" y="19147"/>
                </a:cubicBezTo>
                <a:cubicBezTo>
                  <a:pt x="19480" y="19198"/>
                  <a:pt x="19538" y="19047"/>
                  <a:pt x="19617" y="18996"/>
                </a:cubicBezTo>
                <a:cubicBezTo>
                  <a:pt x="19696" y="18946"/>
                  <a:pt x="19686" y="18958"/>
                  <a:pt x="19707" y="18883"/>
                </a:cubicBezTo>
                <a:cubicBezTo>
                  <a:pt x="19727" y="18807"/>
                  <a:pt x="19743" y="18606"/>
                  <a:pt x="19791" y="18454"/>
                </a:cubicBezTo>
                <a:cubicBezTo>
                  <a:pt x="19838" y="18303"/>
                  <a:pt x="20007" y="18074"/>
                  <a:pt x="20007" y="17872"/>
                </a:cubicBezTo>
                <a:cubicBezTo>
                  <a:pt x="20007" y="17671"/>
                  <a:pt x="19896" y="17169"/>
                  <a:pt x="19838" y="16954"/>
                </a:cubicBezTo>
                <a:cubicBezTo>
                  <a:pt x="19780" y="16740"/>
                  <a:pt x="19757" y="16519"/>
                  <a:pt x="19762" y="16406"/>
                </a:cubicBezTo>
                <a:cubicBezTo>
                  <a:pt x="19768" y="16293"/>
                  <a:pt x="19585" y="16299"/>
                  <a:pt x="19538" y="16211"/>
                </a:cubicBezTo>
                <a:cubicBezTo>
                  <a:pt x="19491" y="16123"/>
                  <a:pt x="19486" y="15858"/>
                  <a:pt x="19459" y="15706"/>
                </a:cubicBezTo>
                <a:cubicBezTo>
                  <a:pt x="19433" y="15555"/>
                  <a:pt x="19380" y="15455"/>
                  <a:pt x="19328" y="15316"/>
                </a:cubicBezTo>
                <a:cubicBezTo>
                  <a:pt x="19275" y="15177"/>
                  <a:pt x="19249" y="14862"/>
                  <a:pt x="19233" y="14888"/>
                </a:cubicBezTo>
                <a:cubicBezTo>
                  <a:pt x="19217" y="14913"/>
                  <a:pt x="19170" y="15278"/>
                  <a:pt x="19207" y="15392"/>
                </a:cubicBezTo>
                <a:cubicBezTo>
                  <a:pt x="19244" y="15505"/>
                  <a:pt x="19191" y="15732"/>
                  <a:pt x="19165" y="15883"/>
                </a:cubicBezTo>
                <a:cubicBezTo>
                  <a:pt x="19138" y="16035"/>
                  <a:pt x="19075" y="15858"/>
                  <a:pt x="19023" y="15782"/>
                </a:cubicBezTo>
                <a:cubicBezTo>
                  <a:pt x="18970" y="15707"/>
                  <a:pt x="18896" y="15656"/>
                  <a:pt x="18860" y="15568"/>
                </a:cubicBezTo>
                <a:cubicBezTo>
                  <a:pt x="18823" y="15480"/>
                  <a:pt x="18923" y="15240"/>
                  <a:pt x="18896" y="15152"/>
                </a:cubicBezTo>
                <a:cubicBezTo>
                  <a:pt x="18870" y="15064"/>
                  <a:pt x="18728" y="15140"/>
                  <a:pt x="18712" y="15140"/>
                </a:cubicBezTo>
                <a:cubicBezTo>
                  <a:pt x="18697" y="15140"/>
                  <a:pt x="18665" y="15014"/>
                  <a:pt x="18634" y="15014"/>
                </a:cubicBezTo>
                <a:cubicBezTo>
                  <a:pt x="18602" y="15014"/>
                  <a:pt x="18607" y="15266"/>
                  <a:pt x="18607" y="15266"/>
                </a:cubicBezTo>
                <a:cubicBezTo>
                  <a:pt x="18607" y="15266"/>
                  <a:pt x="18576" y="15177"/>
                  <a:pt x="18528" y="15064"/>
                </a:cubicBezTo>
                <a:cubicBezTo>
                  <a:pt x="18481" y="14951"/>
                  <a:pt x="18533" y="15140"/>
                  <a:pt x="18486" y="15253"/>
                </a:cubicBezTo>
                <a:cubicBezTo>
                  <a:pt x="18439" y="15366"/>
                  <a:pt x="18455" y="15329"/>
                  <a:pt x="18433" y="15455"/>
                </a:cubicBezTo>
                <a:cubicBezTo>
                  <a:pt x="18413" y="15581"/>
                  <a:pt x="18365" y="15530"/>
                  <a:pt x="18318" y="15404"/>
                </a:cubicBezTo>
                <a:cubicBezTo>
                  <a:pt x="18270" y="15278"/>
                  <a:pt x="18244" y="15366"/>
                  <a:pt x="18212" y="15404"/>
                </a:cubicBezTo>
                <a:cubicBezTo>
                  <a:pt x="18181" y="15442"/>
                  <a:pt x="18155" y="15656"/>
                  <a:pt x="18139" y="15706"/>
                </a:cubicBezTo>
                <a:cubicBezTo>
                  <a:pt x="18123" y="15757"/>
                  <a:pt x="17972" y="15616"/>
                  <a:pt x="17945" y="15679"/>
                </a:cubicBezTo>
                <a:cubicBezTo>
                  <a:pt x="17919" y="15742"/>
                  <a:pt x="17949" y="16148"/>
                  <a:pt x="17949" y="16198"/>
                </a:cubicBezTo>
                <a:cubicBezTo>
                  <a:pt x="17949" y="16249"/>
                  <a:pt x="17839" y="16223"/>
                  <a:pt x="17802" y="16287"/>
                </a:cubicBezTo>
                <a:cubicBezTo>
                  <a:pt x="17765" y="16350"/>
                  <a:pt x="17708" y="16312"/>
                  <a:pt x="17671" y="16312"/>
                </a:cubicBezTo>
                <a:cubicBezTo>
                  <a:pt x="17634" y="16312"/>
                  <a:pt x="17508" y="16551"/>
                  <a:pt x="17466" y="16614"/>
                </a:cubicBezTo>
                <a:cubicBezTo>
                  <a:pt x="17423" y="16677"/>
                  <a:pt x="17352" y="16904"/>
                  <a:pt x="17373" y="16967"/>
                </a:cubicBezTo>
                <a:cubicBezTo>
                  <a:pt x="17394" y="17030"/>
                  <a:pt x="17508" y="17181"/>
                  <a:pt x="17481" y="17207"/>
                </a:cubicBezTo>
                <a:cubicBezTo>
                  <a:pt x="17455" y="17232"/>
                  <a:pt x="17439" y="17408"/>
                  <a:pt x="17502" y="17559"/>
                </a:cubicBezTo>
                <a:cubicBezTo>
                  <a:pt x="17565" y="17711"/>
                  <a:pt x="17544" y="17749"/>
                  <a:pt x="17550" y="17824"/>
                </a:cubicBezTo>
                <a:cubicBezTo>
                  <a:pt x="17555" y="17900"/>
                  <a:pt x="17581" y="17925"/>
                  <a:pt x="17623" y="18051"/>
                </a:cubicBezTo>
                <a:cubicBezTo>
                  <a:pt x="17665" y="18177"/>
                  <a:pt x="17550" y="18278"/>
                  <a:pt x="17534" y="18354"/>
                </a:cubicBezTo>
                <a:cubicBezTo>
                  <a:pt x="17518" y="18429"/>
                  <a:pt x="17571" y="18542"/>
                  <a:pt x="17602" y="18606"/>
                </a:cubicBezTo>
                <a:cubicBezTo>
                  <a:pt x="17634" y="18668"/>
                  <a:pt x="17713" y="18631"/>
                  <a:pt x="17760" y="18593"/>
                </a:cubicBezTo>
                <a:cubicBezTo>
                  <a:pt x="17808" y="18555"/>
                  <a:pt x="17860" y="18454"/>
                  <a:pt x="17892" y="18442"/>
                </a:cubicBezTo>
                <a:cubicBezTo>
                  <a:pt x="17923" y="18429"/>
                  <a:pt x="18102" y="18548"/>
                  <a:pt x="18102" y="18548"/>
                </a:cubicBezTo>
                <a:cubicBezTo>
                  <a:pt x="18102" y="18548"/>
                  <a:pt x="18123" y="18227"/>
                  <a:pt x="18160" y="18126"/>
                </a:cubicBezTo>
                <a:cubicBezTo>
                  <a:pt x="18197" y="18026"/>
                  <a:pt x="18313" y="18114"/>
                  <a:pt x="18313" y="18114"/>
                </a:cubicBezTo>
                <a:cubicBezTo>
                  <a:pt x="18313" y="18114"/>
                  <a:pt x="18360" y="18038"/>
                  <a:pt x="18486" y="17975"/>
                </a:cubicBezTo>
                <a:cubicBezTo>
                  <a:pt x="18612" y="17912"/>
                  <a:pt x="18560" y="18038"/>
                  <a:pt x="18607" y="18076"/>
                </a:cubicBezTo>
                <a:cubicBezTo>
                  <a:pt x="18654" y="18114"/>
                  <a:pt x="18717" y="18139"/>
                  <a:pt x="18754" y="18202"/>
                </a:cubicBezTo>
                <a:cubicBezTo>
                  <a:pt x="18791" y="18265"/>
                  <a:pt x="18754" y="18416"/>
                  <a:pt x="18749" y="18479"/>
                </a:cubicBezTo>
                <a:cubicBezTo>
                  <a:pt x="18744" y="18542"/>
                  <a:pt x="18839" y="18517"/>
                  <a:pt x="18844" y="18454"/>
                </a:cubicBezTo>
                <a:cubicBezTo>
                  <a:pt x="18849" y="18391"/>
                  <a:pt x="18875" y="18328"/>
                  <a:pt x="18928" y="18253"/>
                </a:cubicBezTo>
                <a:cubicBezTo>
                  <a:pt x="18981" y="18177"/>
                  <a:pt x="18938" y="18366"/>
                  <a:pt x="18960" y="18479"/>
                </a:cubicBezTo>
                <a:cubicBezTo>
                  <a:pt x="18981" y="18593"/>
                  <a:pt x="19012" y="18326"/>
                  <a:pt x="19012" y="18454"/>
                </a:cubicBezTo>
                <a:cubicBezTo>
                  <a:pt x="19012" y="18492"/>
                  <a:pt x="19028" y="18530"/>
                  <a:pt x="19033" y="18568"/>
                </a:cubicBezTo>
                <a:close/>
                <a:moveTo>
                  <a:pt x="168" y="3457"/>
                </a:moveTo>
                <a:cubicBezTo>
                  <a:pt x="95" y="3469"/>
                  <a:pt x="0" y="3558"/>
                  <a:pt x="0" y="3558"/>
                </a:cubicBezTo>
                <a:cubicBezTo>
                  <a:pt x="0" y="3558"/>
                  <a:pt x="26" y="3671"/>
                  <a:pt x="74" y="3747"/>
                </a:cubicBezTo>
                <a:cubicBezTo>
                  <a:pt x="121" y="3822"/>
                  <a:pt x="237" y="3822"/>
                  <a:pt x="237" y="3822"/>
                </a:cubicBezTo>
                <a:cubicBezTo>
                  <a:pt x="237" y="3822"/>
                  <a:pt x="316" y="3835"/>
                  <a:pt x="347" y="3772"/>
                </a:cubicBezTo>
                <a:cubicBezTo>
                  <a:pt x="379" y="3709"/>
                  <a:pt x="416" y="3721"/>
                  <a:pt x="437" y="3734"/>
                </a:cubicBezTo>
                <a:cubicBezTo>
                  <a:pt x="458" y="3747"/>
                  <a:pt x="421" y="3911"/>
                  <a:pt x="363" y="3898"/>
                </a:cubicBezTo>
                <a:cubicBezTo>
                  <a:pt x="305" y="3885"/>
                  <a:pt x="237" y="3911"/>
                  <a:pt x="189" y="3999"/>
                </a:cubicBezTo>
                <a:cubicBezTo>
                  <a:pt x="142" y="4087"/>
                  <a:pt x="100" y="4100"/>
                  <a:pt x="121" y="4200"/>
                </a:cubicBezTo>
                <a:cubicBezTo>
                  <a:pt x="142" y="4301"/>
                  <a:pt x="221" y="4427"/>
                  <a:pt x="226" y="4490"/>
                </a:cubicBezTo>
                <a:cubicBezTo>
                  <a:pt x="232" y="4553"/>
                  <a:pt x="321" y="4452"/>
                  <a:pt x="331" y="4389"/>
                </a:cubicBezTo>
                <a:cubicBezTo>
                  <a:pt x="342" y="4326"/>
                  <a:pt x="395" y="4326"/>
                  <a:pt x="379" y="4465"/>
                </a:cubicBezTo>
                <a:cubicBezTo>
                  <a:pt x="363" y="4604"/>
                  <a:pt x="431" y="4629"/>
                  <a:pt x="431" y="4629"/>
                </a:cubicBezTo>
                <a:cubicBezTo>
                  <a:pt x="431" y="4629"/>
                  <a:pt x="463" y="4503"/>
                  <a:pt x="479" y="4528"/>
                </a:cubicBezTo>
                <a:cubicBezTo>
                  <a:pt x="495" y="4553"/>
                  <a:pt x="547" y="4667"/>
                  <a:pt x="547" y="4667"/>
                </a:cubicBezTo>
                <a:cubicBezTo>
                  <a:pt x="547" y="4667"/>
                  <a:pt x="616" y="4553"/>
                  <a:pt x="637" y="4629"/>
                </a:cubicBezTo>
                <a:cubicBezTo>
                  <a:pt x="658" y="4704"/>
                  <a:pt x="605" y="4767"/>
                  <a:pt x="573" y="4805"/>
                </a:cubicBezTo>
                <a:cubicBezTo>
                  <a:pt x="542" y="4843"/>
                  <a:pt x="426" y="4944"/>
                  <a:pt x="400" y="4982"/>
                </a:cubicBezTo>
                <a:cubicBezTo>
                  <a:pt x="374" y="5019"/>
                  <a:pt x="274" y="5133"/>
                  <a:pt x="247" y="5133"/>
                </a:cubicBezTo>
                <a:cubicBezTo>
                  <a:pt x="221" y="5133"/>
                  <a:pt x="210" y="5284"/>
                  <a:pt x="258" y="5272"/>
                </a:cubicBezTo>
                <a:cubicBezTo>
                  <a:pt x="305" y="5259"/>
                  <a:pt x="437" y="5145"/>
                  <a:pt x="473" y="5108"/>
                </a:cubicBezTo>
                <a:cubicBezTo>
                  <a:pt x="510" y="5070"/>
                  <a:pt x="524" y="5233"/>
                  <a:pt x="618" y="5119"/>
                </a:cubicBezTo>
                <a:cubicBezTo>
                  <a:pt x="713" y="5006"/>
                  <a:pt x="742" y="4830"/>
                  <a:pt x="768" y="4843"/>
                </a:cubicBezTo>
                <a:cubicBezTo>
                  <a:pt x="794" y="4856"/>
                  <a:pt x="800" y="4944"/>
                  <a:pt x="842" y="4969"/>
                </a:cubicBezTo>
                <a:cubicBezTo>
                  <a:pt x="884" y="4994"/>
                  <a:pt x="921" y="4894"/>
                  <a:pt x="947" y="4856"/>
                </a:cubicBezTo>
                <a:cubicBezTo>
                  <a:pt x="973" y="4818"/>
                  <a:pt x="994" y="4667"/>
                  <a:pt x="968" y="4679"/>
                </a:cubicBezTo>
                <a:cubicBezTo>
                  <a:pt x="942" y="4692"/>
                  <a:pt x="873" y="4679"/>
                  <a:pt x="873" y="4679"/>
                </a:cubicBezTo>
                <a:cubicBezTo>
                  <a:pt x="873" y="4679"/>
                  <a:pt x="947" y="4579"/>
                  <a:pt x="947" y="4516"/>
                </a:cubicBezTo>
                <a:cubicBezTo>
                  <a:pt x="947" y="4452"/>
                  <a:pt x="957" y="4351"/>
                  <a:pt x="1000" y="4314"/>
                </a:cubicBezTo>
                <a:cubicBezTo>
                  <a:pt x="1042" y="4276"/>
                  <a:pt x="1042" y="4301"/>
                  <a:pt x="1015" y="4452"/>
                </a:cubicBezTo>
                <a:cubicBezTo>
                  <a:pt x="989" y="4604"/>
                  <a:pt x="1068" y="4540"/>
                  <a:pt x="1099" y="4477"/>
                </a:cubicBezTo>
                <a:cubicBezTo>
                  <a:pt x="1131" y="4414"/>
                  <a:pt x="1169" y="4586"/>
                  <a:pt x="1227" y="4498"/>
                </a:cubicBezTo>
                <a:cubicBezTo>
                  <a:pt x="1285" y="4409"/>
                  <a:pt x="1268" y="4238"/>
                  <a:pt x="1299" y="4238"/>
                </a:cubicBezTo>
                <a:cubicBezTo>
                  <a:pt x="1331" y="4238"/>
                  <a:pt x="1389" y="4377"/>
                  <a:pt x="1420" y="4326"/>
                </a:cubicBezTo>
                <a:cubicBezTo>
                  <a:pt x="1452" y="4276"/>
                  <a:pt x="1533" y="4431"/>
                  <a:pt x="1585" y="4431"/>
                </a:cubicBezTo>
                <a:cubicBezTo>
                  <a:pt x="1638" y="4431"/>
                  <a:pt x="1815" y="4553"/>
                  <a:pt x="1846" y="4553"/>
                </a:cubicBezTo>
                <a:cubicBezTo>
                  <a:pt x="1878" y="4553"/>
                  <a:pt x="1973" y="4641"/>
                  <a:pt x="1978" y="4805"/>
                </a:cubicBezTo>
                <a:cubicBezTo>
                  <a:pt x="1983" y="4969"/>
                  <a:pt x="2015" y="4956"/>
                  <a:pt x="2046" y="4956"/>
                </a:cubicBezTo>
                <a:cubicBezTo>
                  <a:pt x="2078" y="4956"/>
                  <a:pt x="2151" y="5019"/>
                  <a:pt x="2151" y="5082"/>
                </a:cubicBezTo>
                <a:cubicBezTo>
                  <a:pt x="2151" y="5145"/>
                  <a:pt x="2130" y="5398"/>
                  <a:pt x="2183" y="5461"/>
                </a:cubicBezTo>
                <a:cubicBezTo>
                  <a:pt x="2236" y="5523"/>
                  <a:pt x="2283" y="5625"/>
                  <a:pt x="2304" y="5599"/>
                </a:cubicBezTo>
                <a:cubicBezTo>
                  <a:pt x="2325" y="5574"/>
                  <a:pt x="2304" y="5372"/>
                  <a:pt x="2278" y="5347"/>
                </a:cubicBezTo>
                <a:cubicBezTo>
                  <a:pt x="2251" y="5322"/>
                  <a:pt x="2267" y="5234"/>
                  <a:pt x="2257" y="5183"/>
                </a:cubicBezTo>
                <a:cubicBezTo>
                  <a:pt x="2246" y="5133"/>
                  <a:pt x="2288" y="5133"/>
                  <a:pt x="2304" y="5221"/>
                </a:cubicBezTo>
                <a:cubicBezTo>
                  <a:pt x="2320" y="5309"/>
                  <a:pt x="2362" y="5473"/>
                  <a:pt x="2388" y="5473"/>
                </a:cubicBezTo>
                <a:cubicBezTo>
                  <a:pt x="2415" y="5473"/>
                  <a:pt x="2472" y="5625"/>
                  <a:pt x="2457" y="5713"/>
                </a:cubicBezTo>
                <a:cubicBezTo>
                  <a:pt x="2441" y="5801"/>
                  <a:pt x="2462" y="5980"/>
                  <a:pt x="2509" y="5980"/>
                </a:cubicBezTo>
                <a:cubicBezTo>
                  <a:pt x="2557" y="5980"/>
                  <a:pt x="2625" y="6104"/>
                  <a:pt x="2646" y="6116"/>
                </a:cubicBezTo>
                <a:cubicBezTo>
                  <a:pt x="2667" y="6128"/>
                  <a:pt x="2679" y="6238"/>
                  <a:pt x="2679" y="6276"/>
                </a:cubicBezTo>
                <a:cubicBezTo>
                  <a:pt x="2679" y="6314"/>
                  <a:pt x="2720" y="6481"/>
                  <a:pt x="2720" y="6570"/>
                </a:cubicBezTo>
                <a:cubicBezTo>
                  <a:pt x="2720" y="6658"/>
                  <a:pt x="2704" y="7011"/>
                  <a:pt x="2699" y="7149"/>
                </a:cubicBezTo>
                <a:cubicBezTo>
                  <a:pt x="2693" y="7288"/>
                  <a:pt x="2741" y="7527"/>
                  <a:pt x="2793" y="7653"/>
                </a:cubicBezTo>
                <a:cubicBezTo>
                  <a:pt x="2846" y="7780"/>
                  <a:pt x="2836" y="8062"/>
                  <a:pt x="2868" y="8112"/>
                </a:cubicBezTo>
                <a:cubicBezTo>
                  <a:pt x="2899" y="8163"/>
                  <a:pt x="2978" y="8258"/>
                  <a:pt x="3025" y="8246"/>
                </a:cubicBezTo>
                <a:cubicBezTo>
                  <a:pt x="3072" y="8233"/>
                  <a:pt x="3104" y="8321"/>
                  <a:pt x="3146" y="8498"/>
                </a:cubicBezTo>
                <a:cubicBezTo>
                  <a:pt x="3188" y="8674"/>
                  <a:pt x="3230" y="8964"/>
                  <a:pt x="3262" y="8989"/>
                </a:cubicBezTo>
                <a:cubicBezTo>
                  <a:pt x="3293" y="9014"/>
                  <a:pt x="3346" y="9103"/>
                  <a:pt x="3319" y="9166"/>
                </a:cubicBezTo>
                <a:cubicBezTo>
                  <a:pt x="3293" y="9229"/>
                  <a:pt x="3251" y="9367"/>
                  <a:pt x="3298" y="9367"/>
                </a:cubicBezTo>
                <a:cubicBezTo>
                  <a:pt x="3346" y="9367"/>
                  <a:pt x="3361" y="9304"/>
                  <a:pt x="3398" y="9418"/>
                </a:cubicBezTo>
                <a:cubicBezTo>
                  <a:pt x="3435" y="9531"/>
                  <a:pt x="3483" y="9594"/>
                  <a:pt x="3477" y="9670"/>
                </a:cubicBezTo>
                <a:cubicBezTo>
                  <a:pt x="3472" y="9745"/>
                  <a:pt x="3519" y="9770"/>
                  <a:pt x="3540" y="9783"/>
                </a:cubicBezTo>
                <a:cubicBezTo>
                  <a:pt x="3561" y="9796"/>
                  <a:pt x="3609" y="10023"/>
                  <a:pt x="3656" y="9922"/>
                </a:cubicBezTo>
                <a:cubicBezTo>
                  <a:pt x="3703" y="9821"/>
                  <a:pt x="3593" y="9670"/>
                  <a:pt x="3561" y="9607"/>
                </a:cubicBezTo>
                <a:cubicBezTo>
                  <a:pt x="3530" y="9544"/>
                  <a:pt x="3561" y="9405"/>
                  <a:pt x="3488" y="9267"/>
                </a:cubicBezTo>
                <a:cubicBezTo>
                  <a:pt x="3414" y="9128"/>
                  <a:pt x="3425" y="9027"/>
                  <a:pt x="3372" y="8926"/>
                </a:cubicBezTo>
                <a:cubicBezTo>
                  <a:pt x="3319" y="8826"/>
                  <a:pt x="3277" y="8737"/>
                  <a:pt x="3330" y="8649"/>
                </a:cubicBezTo>
                <a:cubicBezTo>
                  <a:pt x="3382" y="8561"/>
                  <a:pt x="3388" y="8737"/>
                  <a:pt x="3409" y="8851"/>
                </a:cubicBezTo>
                <a:cubicBezTo>
                  <a:pt x="3430" y="8964"/>
                  <a:pt x="3540" y="9191"/>
                  <a:pt x="3588" y="9292"/>
                </a:cubicBezTo>
                <a:cubicBezTo>
                  <a:pt x="3635" y="9393"/>
                  <a:pt x="3719" y="9745"/>
                  <a:pt x="3745" y="9745"/>
                </a:cubicBezTo>
                <a:cubicBezTo>
                  <a:pt x="3772" y="9745"/>
                  <a:pt x="3845" y="9947"/>
                  <a:pt x="3845" y="9947"/>
                </a:cubicBezTo>
                <a:cubicBezTo>
                  <a:pt x="3845" y="9947"/>
                  <a:pt x="3887" y="10111"/>
                  <a:pt x="3872" y="10161"/>
                </a:cubicBezTo>
                <a:cubicBezTo>
                  <a:pt x="3856" y="10211"/>
                  <a:pt x="3893" y="10401"/>
                  <a:pt x="3930" y="10451"/>
                </a:cubicBezTo>
                <a:cubicBezTo>
                  <a:pt x="3966" y="10502"/>
                  <a:pt x="4127" y="10503"/>
                  <a:pt x="4135" y="10691"/>
                </a:cubicBezTo>
                <a:cubicBezTo>
                  <a:pt x="4137" y="10740"/>
                  <a:pt x="4163" y="10981"/>
                  <a:pt x="4221" y="10981"/>
                </a:cubicBezTo>
                <a:cubicBezTo>
                  <a:pt x="4279" y="10981"/>
                  <a:pt x="4356" y="10918"/>
                  <a:pt x="4371" y="10955"/>
                </a:cubicBezTo>
                <a:cubicBezTo>
                  <a:pt x="4387" y="10993"/>
                  <a:pt x="4435" y="11144"/>
                  <a:pt x="4466" y="11056"/>
                </a:cubicBezTo>
                <a:cubicBezTo>
                  <a:pt x="4498" y="10968"/>
                  <a:pt x="4503" y="10930"/>
                  <a:pt x="4550" y="10930"/>
                </a:cubicBezTo>
                <a:cubicBezTo>
                  <a:pt x="4598" y="10930"/>
                  <a:pt x="4619" y="11018"/>
                  <a:pt x="4645" y="11081"/>
                </a:cubicBezTo>
                <a:cubicBezTo>
                  <a:pt x="4671" y="11144"/>
                  <a:pt x="4745" y="11308"/>
                  <a:pt x="4782" y="11296"/>
                </a:cubicBezTo>
                <a:cubicBezTo>
                  <a:pt x="4819" y="11283"/>
                  <a:pt x="4866" y="11396"/>
                  <a:pt x="4892" y="11359"/>
                </a:cubicBezTo>
                <a:cubicBezTo>
                  <a:pt x="4919" y="11321"/>
                  <a:pt x="4961" y="11384"/>
                  <a:pt x="4982" y="11409"/>
                </a:cubicBezTo>
                <a:cubicBezTo>
                  <a:pt x="5003" y="11434"/>
                  <a:pt x="5047" y="11528"/>
                  <a:pt x="5042" y="11679"/>
                </a:cubicBezTo>
                <a:cubicBezTo>
                  <a:pt x="5036" y="11830"/>
                  <a:pt x="5113" y="11863"/>
                  <a:pt x="5145" y="11901"/>
                </a:cubicBezTo>
                <a:cubicBezTo>
                  <a:pt x="5176" y="11938"/>
                  <a:pt x="5218" y="12026"/>
                  <a:pt x="5245" y="12090"/>
                </a:cubicBezTo>
                <a:cubicBezTo>
                  <a:pt x="5271" y="12152"/>
                  <a:pt x="5329" y="12165"/>
                  <a:pt x="5345" y="12203"/>
                </a:cubicBezTo>
                <a:cubicBezTo>
                  <a:pt x="5360" y="12241"/>
                  <a:pt x="5371" y="12316"/>
                  <a:pt x="5418" y="12254"/>
                </a:cubicBezTo>
                <a:cubicBezTo>
                  <a:pt x="5466" y="12190"/>
                  <a:pt x="5455" y="12077"/>
                  <a:pt x="5455" y="12077"/>
                </a:cubicBezTo>
                <a:cubicBezTo>
                  <a:pt x="5455" y="12077"/>
                  <a:pt x="5508" y="12052"/>
                  <a:pt x="5534" y="12102"/>
                </a:cubicBezTo>
                <a:cubicBezTo>
                  <a:pt x="5560" y="12152"/>
                  <a:pt x="5576" y="12316"/>
                  <a:pt x="5592" y="12341"/>
                </a:cubicBezTo>
                <a:cubicBezTo>
                  <a:pt x="5608" y="12367"/>
                  <a:pt x="5639" y="12556"/>
                  <a:pt x="5618" y="12694"/>
                </a:cubicBezTo>
                <a:cubicBezTo>
                  <a:pt x="5597" y="12833"/>
                  <a:pt x="5602" y="12972"/>
                  <a:pt x="5581" y="12972"/>
                </a:cubicBezTo>
                <a:cubicBezTo>
                  <a:pt x="5560" y="12972"/>
                  <a:pt x="5502" y="13104"/>
                  <a:pt x="5471" y="13142"/>
                </a:cubicBezTo>
                <a:cubicBezTo>
                  <a:pt x="5439" y="13179"/>
                  <a:pt x="5387" y="13387"/>
                  <a:pt x="5392" y="13451"/>
                </a:cubicBezTo>
                <a:cubicBezTo>
                  <a:pt x="5397" y="13514"/>
                  <a:pt x="5415" y="13713"/>
                  <a:pt x="5405" y="13801"/>
                </a:cubicBezTo>
                <a:cubicBezTo>
                  <a:pt x="5394" y="13890"/>
                  <a:pt x="5355" y="13980"/>
                  <a:pt x="5371" y="14118"/>
                </a:cubicBezTo>
                <a:cubicBezTo>
                  <a:pt x="5387" y="14257"/>
                  <a:pt x="5497" y="14295"/>
                  <a:pt x="5502" y="14421"/>
                </a:cubicBezTo>
                <a:cubicBezTo>
                  <a:pt x="5508" y="14547"/>
                  <a:pt x="5587" y="14824"/>
                  <a:pt x="5597" y="14950"/>
                </a:cubicBezTo>
                <a:cubicBezTo>
                  <a:pt x="5608" y="15076"/>
                  <a:pt x="5664" y="15222"/>
                  <a:pt x="5664" y="15398"/>
                </a:cubicBezTo>
                <a:cubicBezTo>
                  <a:pt x="5664" y="15575"/>
                  <a:pt x="5823" y="15681"/>
                  <a:pt x="5850" y="15694"/>
                </a:cubicBezTo>
                <a:cubicBezTo>
                  <a:pt x="5876" y="15706"/>
                  <a:pt x="5923" y="15820"/>
                  <a:pt x="5960" y="15857"/>
                </a:cubicBezTo>
                <a:cubicBezTo>
                  <a:pt x="5997" y="15895"/>
                  <a:pt x="6029" y="15971"/>
                  <a:pt x="6055" y="16072"/>
                </a:cubicBezTo>
                <a:cubicBezTo>
                  <a:pt x="6081" y="16173"/>
                  <a:pt x="6076" y="16324"/>
                  <a:pt x="6076" y="16362"/>
                </a:cubicBezTo>
                <a:cubicBezTo>
                  <a:pt x="6076" y="16399"/>
                  <a:pt x="6060" y="16790"/>
                  <a:pt x="6044" y="17017"/>
                </a:cubicBezTo>
                <a:cubicBezTo>
                  <a:pt x="6029" y="17244"/>
                  <a:pt x="6082" y="17458"/>
                  <a:pt x="6051" y="17521"/>
                </a:cubicBezTo>
                <a:cubicBezTo>
                  <a:pt x="6019" y="17584"/>
                  <a:pt x="5960" y="17609"/>
                  <a:pt x="5992" y="17685"/>
                </a:cubicBezTo>
                <a:cubicBezTo>
                  <a:pt x="6023" y="17761"/>
                  <a:pt x="5955" y="17811"/>
                  <a:pt x="5955" y="17849"/>
                </a:cubicBezTo>
                <a:cubicBezTo>
                  <a:pt x="5955" y="17887"/>
                  <a:pt x="5997" y="18088"/>
                  <a:pt x="5976" y="18176"/>
                </a:cubicBezTo>
                <a:cubicBezTo>
                  <a:pt x="5955" y="18265"/>
                  <a:pt x="5939" y="18391"/>
                  <a:pt x="5923" y="18466"/>
                </a:cubicBezTo>
                <a:cubicBezTo>
                  <a:pt x="5907" y="18542"/>
                  <a:pt x="5871" y="18618"/>
                  <a:pt x="5881" y="18731"/>
                </a:cubicBezTo>
                <a:cubicBezTo>
                  <a:pt x="5892" y="18845"/>
                  <a:pt x="5839" y="18807"/>
                  <a:pt x="5839" y="18920"/>
                </a:cubicBezTo>
                <a:cubicBezTo>
                  <a:pt x="5839" y="19034"/>
                  <a:pt x="5886" y="18983"/>
                  <a:pt x="5876" y="19122"/>
                </a:cubicBezTo>
                <a:cubicBezTo>
                  <a:pt x="5865" y="19261"/>
                  <a:pt x="5839" y="19298"/>
                  <a:pt x="5839" y="19399"/>
                </a:cubicBezTo>
                <a:cubicBezTo>
                  <a:pt x="5839" y="19500"/>
                  <a:pt x="5865" y="19639"/>
                  <a:pt x="5865" y="19676"/>
                </a:cubicBezTo>
                <a:cubicBezTo>
                  <a:pt x="5865" y="19714"/>
                  <a:pt x="5839" y="19840"/>
                  <a:pt x="5802" y="19941"/>
                </a:cubicBezTo>
                <a:cubicBezTo>
                  <a:pt x="5765" y="20042"/>
                  <a:pt x="5739" y="20105"/>
                  <a:pt x="5744" y="20168"/>
                </a:cubicBezTo>
                <a:cubicBezTo>
                  <a:pt x="5750" y="20231"/>
                  <a:pt x="5786" y="20306"/>
                  <a:pt x="5781" y="20344"/>
                </a:cubicBezTo>
                <a:cubicBezTo>
                  <a:pt x="5776" y="20382"/>
                  <a:pt x="5729" y="20508"/>
                  <a:pt x="5734" y="20596"/>
                </a:cubicBezTo>
                <a:cubicBezTo>
                  <a:pt x="5739" y="20685"/>
                  <a:pt x="5786" y="20647"/>
                  <a:pt x="5797" y="20710"/>
                </a:cubicBezTo>
                <a:cubicBezTo>
                  <a:pt x="5807" y="20773"/>
                  <a:pt x="5734" y="20823"/>
                  <a:pt x="5765" y="20886"/>
                </a:cubicBezTo>
                <a:cubicBezTo>
                  <a:pt x="5797" y="20949"/>
                  <a:pt x="5839" y="20937"/>
                  <a:pt x="5829" y="21088"/>
                </a:cubicBezTo>
                <a:cubicBezTo>
                  <a:pt x="5818" y="21239"/>
                  <a:pt x="5886" y="21277"/>
                  <a:pt x="5902" y="21315"/>
                </a:cubicBezTo>
                <a:cubicBezTo>
                  <a:pt x="5918" y="21353"/>
                  <a:pt x="5949" y="21441"/>
                  <a:pt x="5976" y="21441"/>
                </a:cubicBezTo>
                <a:cubicBezTo>
                  <a:pt x="6002" y="21441"/>
                  <a:pt x="6023" y="21403"/>
                  <a:pt x="6034" y="21264"/>
                </a:cubicBezTo>
                <a:cubicBezTo>
                  <a:pt x="6044" y="21126"/>
                  <a:pt x="6118" y="21239"/>
                  <a:pt x="6065" y="21340"/>
                </a:cubicBezTo>
                <a:cubicBezTo>
                  <a:pt x="6013" y="21441"/>
                  <a:pt x="5986" y="21491"/>
                  <a:pt x="6002" y="21491"/>
                </a:cubicBezTo>
                <a:cubicBezTo>
                  <a:pt x="6018" y="21491"/>
                  <a:pt x="6097" y="21592"/>
                  <a:pt x="6139" y="21592"/>
                </a:cubicBezTo>
                <a:cubicBezTo>
                  <a:pt x="6181" y="21592"/>
                  <a:pt x="6265" y="21541"/>
                  <a:pt x="6281" y="21529"/>
                </a:cubicBezTo>
                <a:cubicBezTo>
                  <a:pt x="6297" y="21516"/>
                  <a:pt x="6412" y="21478"/>
                  <a:pt x="6423" y="21441"/>
                </a:cubicBezTo>
                <a:cubicBezTo>
                  <a:pt x="6433" y="21403"/>
                  <a:pt x="6333" y="21416"/>
                  <a:pt x="6286" y="21378"/>
                </a:cubicBezTo>
                <a:cubicBezTo>
                  <a:pt x="6239" y="21340"/>
                  <a:pt x="6155" y="21151"/>
                  <a:pt x="6144" y="21075"/>
                </a:cubicBezTo>
                <a:cubicBezTo>
                  <a:pt x="6133" y="21000"/>
                  <a:pt x="6133" y="20848"/>
                  <a:pt x="6170" y="20798"/>
                </a:cubicBezTo>
                <a:cubicBezTo>
                  <a:pt x="6207" y="20747"/>
                  <a:pt x="6297" y="20571"/>
                  <a:pt x="6318" y="20533"/>
                </a:cubicBezTo>
                <a:cubicBezTo>
                  <a:pt x="6339" y="20496"/>
                  <a:pt x="6370" y="20319"/>
                  <a:pt x="6354" y="20294"/>
                </a:cubicBezTo>
                <a:cubicBezTo>
                  <a:pt x="6339" y="20269"/>
                  <a:pt x="6260" y="20294"/>
                  <a:pt x="6249" y="20256"/>
                </a:cubicBezTo>
                <a:cubicBezTo>
                  <a:pt x="6239" y="20218"/>
                  <a:pt x="6239" y="20168"/>
                  <a:pt x="6291" y="20080"/>
                </a:cubicBezTo>
                <a:cubicBezTo>
                  <a:pt x="6344" y="19991"/>
                  <a:pt x="6370" y="19866"/>
                  <a:pt x="6391" y="19828"/>
                </a:cubicBezTo>
                <a:cubicBezTo>
                  <a:pt x="6412" y="19790"/>
                  <a:pt x="6454" y="19714"/>
                  <a:pt x="6470" y="19626"/>
                </a:cubicBezTo>
                <a:cubicBezTo>
                  <a:pt x="6486" y="19538"/>
                  <a:pt x="6454" y="19588"/>
                  <a:pt x="6423" y="19588"/>
                </a:cubicBezTo>
                <a:cubicBezTo>
                  <a:pt x="6391" y="19588"/>
                  <a:pt x="6376" y="19450"/>
                  <a:pt x="6376" y="19386"/>
                </a:cubicBezTo>
                <a:cubicBezTo>
                  <a:pt x="6376" y="19324"/>
                  <a:pt x="6454" y="19412"/>
                  <a:pt x="6512" y="19437"/>
                </a:cubicBezTo>
                <a:cubicBezTo>
                  <a:pt x="6570" y="19462"/>
                  <a:pt x="6544" y="19374"/>
                  <a:pt x="6539" y="19299"/>
                </a:cubicBezTo>
                <a:cubicBezTo>
                  <a:pt x="6533" y="19223"/>
                  <a:pt x="6549" y="19097"/>
                  <a:pt x="6581" y="19135"/>
                </a:cubicBezTo>
                <a:cubicBezTo>
                  <a:pt x="6612" y="19172"/>
                  <a:pt x="6775" y="19122"/>
                  <a:pt x="6796" y="19109"/>
                </a:cubicBezTo>
                <a:cubicBezTo>
                  <a:pt x="6818" y="19097"/>
                  <a:pt x="6875" y="18870"/>
                  <a:pt x="6896" y="18807"/>
                </a:cubicBezTo>
                <a:cubicBezTo>
                  <a:pt x="6917" y="18744"/>
                  <a:pt x="6923" y="18681"/>
                  <a:pt x="6896" y="18643"/>
                </a:cubicBezTo>
                <a:cubicBezTo>
                  <a:pt x="6870" y="18605"/>
                  <a:pt x="6797" y="18458"/>
                  <a:pt x="6786" y="18420"/>
                </a:cubicBezTo>
                <a:cubicBezTo>
                  <a:pt x="6776" y="18382"/>
                  <a:pt x="6812" y="18164"/>
                  <a:pt x="6823" y="18101"/>
                </a:cubicBezTo>
                <a:cubicBezTo>
                  <a:pt x="6833" y="18038"/>
                  <a:pt x="6823" y="18466"/>
                  <a:pt x="6896" y="18517"/>
                </a:cubicBezTo>
                <a:cubicBezTo>
                  <a:pt x="6970" y="18567"/>
                  <a:pt x="7012" y="18592"/>
                  <a:pt x="7080" y="18441"/>
                </a:cubicBezTo>
                <a:cubicBezTo>
                  <a:pt x="7149" y="18290"/>
                  <a:pt x="7202" y="18189"/>
                  <a:pt x="7207" y="18088"/>
                </a:cubicBezTo>
                <a:cubicBezTo>
                  <a:pt x="7212" y="17987"/>
                  <a:pt x="7228" y="17887"/>
                  <a:pt x="7254" y="17849"/>
                </a:cubicBezTo>
                <a:cubicBezTo>
                  <a:pt x="7280" y="17811"/>
                  <a:pt x="7302" y="17838"/>
                  <a:pt x="7333" y="17674"/>
                </a:cubicBezTo>
                <a:cubicBezTo>
                  <a:pt x="7365" y="17511"/>
                  <a:pt x="7391" y="17635"/>
                  <a:pt x="7422" y="17496"/>
                </a:cubicBezTo>
                <a:cubicBezTo>
                  <a:pt x="7454" y="17357"/>
                  <a:pt x="7370" y="17181"/>
                  <a:pt x="7433" y="17080"/>
                </a:cubicBezTo>
                <a:cubicBezTo>
                  <a:pt x="7496" y="16979"/>
                  <a:pt x="7606" y="16853"/>
                  <a:pt x="7606" y="16853"/>
                </a:cubicBezTo>
                <a:cubicBezTo>
                  <a:pt x="7606" y="16853"/>
                  <a:pt x="7638" y="16815"/>
                  <a:pt x="7701" y="16778"/>
                </a:cubicBezTo>
                <a:cubicBezTo>
                  <a:pt x="7764" y="16740"/>
                  <a:pt x="7833" y="16765"/>
                  <a:pt x="7854" y="16689"/>
                </a:cubicBezTo>
                <a:cubicBezTo>
                  <a:pt x="7875" y="16614"/>
                  <a:pt x="7896" y="16450"/>
                  <a:pt x="7927" y="16362"/>
                </a:cubicBezTo>
                <a:cubicBezTo>
                  <a:pt x="7959" y="16274"/>
                  <a:pt x="7996" y="16135"/>
                  <a:pt x="7980" y="16072"/>
                </a:cubicBezTo>
                <a:cubicBezTo>
                  <a:pt x="7964" y="16009"/>
                  <a:pt x="8022" y="15732"/>
                  <a:pt x="8017" y="15656"/>
                </a:cubicBezTo>
                <a:cubicBezTo>
                  <a:pt x="8012" y="15581"/>
                  <a:pt x="7964" y="15404"/>
                  <a:pt x="8043" y="15253"/>
                </a:cubicBezTo>
                <a:cubicBezTo>
                  <a:pt x="8122" y="15101"/>
                  <a:pt x="8206" y="14875"/>
                  <a:pt x="8211" y="14812"/>
                </a:cubicBezTo>
                <a:cubicBezTo>
                  <a:pt x="8217" y="14749"/>
                  <a:pt x="8280" y="14484"/>
                  <a:pt x="8275" y="14358"/>
                </a:cubicBezTo>
                <a:cubicBezTo>
                  <a:pt x="8269" y="14232"/>
                  <a:pt x="8211" y="14081"/>
                  <a:pt x="8175" y="14043"/>
                </a:cubicBezTo>
                <a:cubicBezTo>
                  <a:pt x="8138" y="14005"/>
                  <a:pt x="8059" y="13993"/>
                  <a:pt x="8027" y="13891"/>
                </a:cubicBezTo>
                <a:cubicBezTo>
                  <a:pt x="7996" y="13791"/>
                  <a:pt x="7906" y="13690"/>
                  <a:pt x="7875" y="13715"/>
                </a:cubicBezTo>
                <a:cubicBezTo>
                  <a:pt x="7843" y="13740"/>
                  <a:pt x="7791" y="13766"/>
                  <a:pt x="7749" y="13702"/>
                </a:cubicBezTo>
                <a:cubicBezTo>
                  <a:pt x="7706" y="13640"/>
                  <a:pt x="7638" y="13564"/>
                  <a:pt x="7612" y="13514"/>
                </a:cubicBezTo>
                <a:cubicBezTo>
                  <a:pt x="7585" y="13463"/>
                  <a:pt x="7517" y="13426"/>
                  <a:pt x="7486" y="13426"/>
                </a:cubicBezTo>
                <a:cubicBezTo>
                  <a:pt x="7454" y="13426"/>
                  <a:pt x="7459" y="13375"/>
                  <a:pt x="7412" y="13526"/>
                </a:cubicBezTo>
                <a:cubicBezTo>
                  <a:pt x="7365" y="13677"/>
                  <a:pt x="7412" y="13728"/>
                  <a:pt x="7328" y="13702"/>
                </a:cubicBezTo>
                <a:cubicBezTo>
                  <a:pt x="7244" y="13677"/>
                  <a:pt x="7338" y="13665"/>
                  <a:pt x="7386" y="13514"/>
                </a:cubicBezTo>
                <a:cubicBezTo>
                  <a:pt x="7433" y="13362"/>
                  <a:pt x="7380" y="13274"/>
                  <a:pt x="7328" y="13312"/>
                </a:cubicBezTo>
                <a:cubicBezTo>
                  <a:pt x="7275" y="13350"/>
                  <a:pt x="7312" y="13426"/>
                  <a:pt x="7228" y="13463"/>
                </a:cubicBezTo>
                <a:cubicBezTo>
                  <a:pt x="7144" y="13501"/>
                  <a:pt x="7144" y="13375"/>
                  <a:pt x="7196" y="13350"/>
                </a:cubicBezTo>
                <a:cubicBezTo>
                  <a:pt x="7249" y="13325"/>
                  <a:pt x="7343" y="13211"/>
                  <a:pt x="7343" y="13161"/>
                </a:cubicBezTo>
                <a:cubicBezTo>
                  <a:pt x="7343" y="13110"/>
                  <a:pt x="7333" y="12972"/>
                  <a:pt x="7291" y="12972"/>
                </a:cubicBezTo>
                <a:cubicBezTo>
                  <a:pt x="7249" y="12972"/>
                  <a:pt x="7259" y="12846"/>
                  <a:pt x="7196" y="12682"/>
                </a:cubicBezTo>
                <a:cubicBezTo>
                  <a:pt x="7133" y="12518"/>
                  <a:pt x="7043" y="12332"/>
                  <a:pt x="6980" y="12358"/>
                </a:cubicBezTo>
                <a:cubicBezTo>
                  <a:pt x="6917" y="12383"/>
                  <a:pt x="6881" y="12505"/>
                  <a:pt x="6849" y="12367"/>
                </a:cubicBezTo>
                <a:cubicBezTo>
                  <a:pt x="6818" y="12228"/>
                  <a:pt x="6781" y="12203"/>
                  <a:pt x="6760" y="12128"/>
                </a:cubicBezTo>
                <a:cubicBezTo>
                  <a:pt x="6738" y="12052"/>
                  <a:pt x="6686" y="12128"/>
                  <a:pt x="6670" y="12090"/>
                </a:cubicBezTo>
                <a:cubicBezTo>
                  <a:pt x="6654" y="12052"/>
                  <a:pt x="6654" y="12052"/>
                  <a:pt x="6654" y="12052"/>
                </a:cubicBezTo>
                <a:cubicBezTo>
                  <a:pt x="6654" y="12052"/>
                  <a:pt x="6586" y="12090"/>
                  <a:pt x="6623" y="11976"/>
                </a:cubicBezTo>
                <a:cubicBezTo>
                  <a:pt x="6660" y="11863"/>
                  <a:pt x="6675" y="11648"/>
                  <a:pt x="6660" y="11661"/>
                </a:cubicBezTo>
                <a:cubicBezTo>
                  <a:pt x="6644" y="11674"/>
                  <a:pt x="6617" y="11850"/>
                  <a:pt x="6591" y="11838"/>
                </a:cubicBezTo>
                <a:cubicBezTo>
                  <a:pt x="6565" y="11825"/>
                  <a:pt x="6586" y="11800"/>
                  <a:pt x="6533" y="11724"/>
                </a:cubicBezTo>
                <a:cubicBezTo>
                  <a:pt x="6481" y="11648"/>
                  <a:pt x="6397" y="11712"/>
                  <a:pt x="6397" y="11775"/>
                </a:cubicBezTo>
                <a:cubicBezTo>
                  <a:pt x="6397" y="11838"/>
                  <a:pt x="6370" y="11888"/>
                  <a:pt x="6370" y="11888"/>
                </a:cubicBezTo>
                <a:cubicBezTo>
                  <a:pt x="6370" y="11888"/>
                  <a:pt x="6354" y="11850"/>
                  <a:pt x="6339" y="11775"/>
                </a:cubicBezTo>
                <a:cubicBezTo>
                  <a:pt x="6323" y="11699"/>
                  <a:pt x="6249" y="11687"/>
                  <a:pt x="6212" y="11762"/>
                </a:cubicBezTo>
                <a:cubicBezTo>
                  <a:pt x="6176" y="11838"/>
                  <a:pt x="6155" y="11573"/>
                  <a:pt x="6128" y="11573"/>
                </a:cubicBezTo>
                <a:cubicBezTo>
                  <a:pt x="6102" y="11573"/>
                  <a:pt x="6049" y="11636"/>
                  <a:pt x="6023" y="11749"/>
                </a:cubicBezTo>
                <a:cubicBezTo>
                  <a:pt x="5997" y="11863"/>
                  <a:pt x="6007" y="12027"/>
                  <a:pt x="5986" y="12014"/>
                </a:cubicBezTo>
                <a:cubicBezTo>
                  <a:pt x="5965" y="12001"/>
                  <a:pt x="5960" y="11787"/>
                  <a:pt x="5965" y="11712"/>
                </a:cubicBezTo>
                <a:cubicBezTo>
                  <a:pt x="5970" y="11636"/>
                  <a:pt x="6028" y="11510"/>
                  <a:pt x="5986" y="11485"/>
                </a:cubicBezTo>
                <a:cubicBezTo>
                  <a:pt x="5944" y="11460"/>
                  <a:pt x="5881" y="11611"/>
                  <a:pt x="5855" y="11623"/>
                </a:cubicBezTo>
                <a:cubicBezTo>
                  <a:pt x="5828" y="11636"/>
                  <a:pt x="5776" y="11724"/>
                  <a:pt x="5744" y="11825"/>
                </a:cubicBezTo>
                <a:cubicBezTo>
                  <a:pt x="5713" y="11926"/>
                  <a:pt x="5697" y="11989"/>
                  <a:pt x="5665" y="12027"/>
                </a:cubicBezTo>
                <a:cubicBezTo>
                  <a:pt x="5634" y="12065"/>
                  <a:pt x="5586" y="12027"/>
                  <a:pt x="5597" y="11989"/>
                </a:cubicBezTo>
                <a:cubicBezTo>
                  <a:pt x="5607" y="11951"/>
                  <a:pt x="5508" y="11812"/>
                  <a:pt x="5492" y="11863"/>
                </a:cubicBezTo>
                <a:cubicBezTo>
                  <a:pt x="5476" y="11913"/>
                  <a:pt x="5429" y="11951"/>
                  <a:pt x="5381" y="12001"/>
                </a:cubicBezTo>
                <a:cubicBezTo>
                  <a:pt x="5334" y="12052"/>
                  <a:pt x="5292" y="11939"/>
                  <a:pt x="5281" y="11888"/>
                </a:cubicBezTo>
                <a:cubicBezTo>
                  <a:pt x="5271" y="11838"/>
                  <a:pt x="5250" y="11825"/>
                  <a:pt x="5244" y="11661"/>
                </a:cubicBezTo>
                <a:cubicBezTo>
                  <a:pt x="5239" y="11497"/>
                  <a:pt x="5255" y="11321"/>
                  <a:pt x="5271" y="11220"/>
                </a:cubicBezTo>
                <a:cubicBezTo>
                  <a:pt x="5287" y="11119"/>
                  <a:pt x="5192" y="10918"/>
                  <a:pt x="5155" y="10930"/>
                </a:cubicBezTo>
                <a:cubicBezTo>
                  <a:pt x="5118" y="10943"/>
                  <a:pt x="5081" y="11031"/>
                  <a:pt x="5045" y="11018"/>
                </a:cubicBezTo>
                <a:cubicBezTo>
                  <a:pt x="5008" y="11006"/>
                  <a:pt x="5024" y="10981"/>
                  <a:pt x="4966" y="10981"/>
                </a:cubicBezTo>
                <a:cubicBezTo>
                  <a:pt x="4908" y="10981"/>
                  <a:pt x="4955" y="10955"/>
                  <a:pt x="4966" y="10842"/>
                </a:cubicBezTo>
                <a:cubicBezTo>
                  <a:pt x="4976" y="10729"/>
                  <a:pt x="4945" y="10578"/>
                  <a:pt x="5003" y="10476"/>
                </a:cubicBezTo>
                <a:cubicBezTo>
                  <a:pt x="5060" y="10376"/>
                  <a:pt x="5039" y="10136"/>
                  <a:pt x="5003" y="10124"/>
                </a:cubicBezTo>
                <a:cubicBezTo>
                  <a:pt x="4966" y="10111"/>
                  <a:pt x="4897" y="10162"/>
                  <a:pt x="4850" y="10149"/>
                </a:cubicBezTo>
                <a:cubicBezTo>
                  <a:pt x="4803" y="10136"/>
                  <a:pt x="4766" y="10237"/>
                  <a:pt x="4781" y="10351"/>
                </a:cubicBezTo>
                <a:cubicBezTo>
                  <a:pt x="4797" y="10464"/>
                  <a:pt x="4755" y="10540"/>
                  <a:pt x="4739" y="10527"/>
                </a:cubicBezTo>
                <a:cubicBezTo>
                  <a:pt x="4724" y="10514"/>
                  <a:pt x="4703" y="10451"/>
                  <a:pt x="4645" y="10552"/>
                </a:cubicBezTo>
                <a:cubicBezTo>
                  <a:pt x="4587" y="10653"/>
                  <a:pt x="4566" y="10615"/>
                  <a:pt x="4508" y="10502"/>
                </a:cubicBezTo>
                <a:cubicBezTo>
                  <a:pt x="4450" y="10388"/>
                  <a:pt x="4387" y="10275"/>
                  <a:pt x="4376" y="10098"/>
                </a:cubicBezTo>
                <a:cubicBezTo>
                  <a:pt x="4366" y="9922"/>
                  <a:pt x="4361" y="9745"/>
                  <a:pt x="4382" y="9644"/>
                </a:cubicBezTo>
                <a:cubicBezTo>
                  <a:pt x="4403" y="9544"/>
                  <a:pt x="4403" y="9367"/>
                  <a:pt x="4371" y="9342"/>
                </a:cubicBezTo>
                <a:cubicBezTo>
                  <a:pt x="4340" y="9317"/>
                  <a:pt x="4408" y="9191"/>
                  <a:pt x="4445" y="9166"/>
                </a:cubicBezTo>
                <a:cubicBezTo>
                  <a:pt x="4482" y="9140"/>
                  <a:pt x="4539" y="9027"/>
                  <a:pt x="4550" y="8977"/>
                </a:cubicBezTo>
                <a:cubicBezTo>
                  <a:pt x="4560" y="8926"/>
                  <a:pt x="4613" y="8939"/>
                  <a:pt x="4671" y="8939"/>
                </a:cubicBezTo>
                <a:cubicBezTo>
                  <a:pt x="4729" y="8939"/>
                  <a:pt x="4739" y="8939"/>
                  <a:pt x="4797" y="9015"/>
                </a:cubicBezTo>
                <a:cubicBezTo>
                  <a:pt x="4855" y="9090"/>
                  <a:pt x="4866" y="8977"/>
                  <a:pt x="4866" y="8939"/>
                </a:cubicBezTo>
                <a:cubicBezTo>
                  <a:pt x="4866" y="8901"/>
                  <a:pt x="4898" y="8874"/>
                  <a:pt x="4961" y="8887"/>
                </a:cubicBezTo>
                <a:cubicBezTo>
                  <a:pt x="5024" y="8899"/>
                  <a:pt x="5102" y="8788"/>
                  <a:pt x="5118" y="8826"/>
                </a:cubicBezTo>
                <a:cubicBezTo>
                  <a:pt x="5134" y="8863"/>
                  <a:pt x="5165" y="9015"/>
                  <a:pt x="5197" y="8964"/>
                </a:cubicBezTo>
                <a:cubicBezTo>
                  <a:pt x="5229" y="8914"/>
                  <a:pt x="5239" y="8826"/>
                  <a:pt x="5250" y="8977"/>
                </a:cubicBezTo>
                <a:cubicBezTo>
                  <a:pt x="5260" y="9128"/>
                  <a:pt x="5286" y="9355"/>
                  <a:pt x="5334" y="9393"/>
                </a:cubicBezTo>
                <a:cubicBezTo>
                  <a:pt x="5381" y="9431"/>
                  <a:pt x="5355" y="9582"/>
                  <a:pt x="5402" y="9595"/>
                </a:cubicBezTo>
                <a:cubicBezTo>
                  <a:pt x="5450" y="9607"/>
                  <a:pt x="5471" y="9355"/>
                  <a:pt x="5455" y="9267"/>
                </a:cubicBezTo>
                <a:cubicBezTo>
                  <a:pt x="5439" y="9178"/>
                  <a:pt x="5407" y="8914"/>
                  <a:pt x="5381" y="8851"/>
                </a:cubicBezTo>
                <a:cubicBezTo>
                  <a:pt x="5355" y="8788"/>
                  <a:pt x="5399" y="8631"/>
                  <a:pt x="5452" y="8581"/>
                </a:cubicBezTo>
                <a:cubicBezTo>
                  <a:pt x="5504" y="8530"/>
                  <a:pt x="5586" y="8271"/>
                  <a:pt x="5623" y="8196"/>
                </a:cubicBezTo>
                <a:cubicBezTo>
                  <a:pt x="5660" y="8120"/>
                  <a:pt x="5780" y="8098"/>
                  <a:pt x="5749" y="7998"/>
                </a:cubicBezTo>
                <a:cubicBezTo>
                  <a:pt x="5717" y="7897"/>
                  <a:pt x="5686" y="7792"/>
                  <a:pt x="5686" y="7717"/>
                </a:cubicBezTo>
                <a:cubicBezTo>
                  <a:pt x="5686" y="7641"/>
                  <a:pt x="5718" y="7666"/>
                  <a:pt x="5734" y="7717"/>
                </a:cubicBezTo>
                <a:cubicBezTo>
                  <a:pt x="5749" y="7767"/>
                  <a:pt x="5812" y="7641"/>
                  <a:pt x="5797" y="7578"/>
                </a:cubicBezTo>
                <a:cubicBezTo>
                  <a:pt x="5781" y="7515"/>
                  <a:pt x="5786" y="7427"/>
                  <a:pt x="5823" y="7440"/>
                </a:cubicBezTo>
                <a:cubicBezTo>
                  <a:pt x="5860" y="7452"/>
                  <a:pt x="5870" y="7376"/>
                  <a:pt x="5855" y="7326"/>
                </a:cubicBezTo>
                <a:cubicBezTo>
                  <a:pt x="5839" y="7276"/>
                  <a:pt x="5891" y="7213"/>
                  <a:pt x="5928" y="7238"/>
                </a:cubicBezTo>
                <a:cubicBezTo>
                  <a:pt x="5965" y="7263"/>
                  <a:pt x="6087" y="7283"/>
                  <a:pt x="6102" y="7233"/>
                </a:cubicBezTo>
                <a:cubicBezTo>
                  <a:pt x="6118" y="7182"/>
                  <a:pt x="6044" y="7074"/>
                  <a:pt x="6044" y="6973"/>
                </a:cubicBezTo>
                <a:cubicBezTo>
                  <a:pt x="6044" y="6872"/>
                  <a:pt x="6107" y="6784"/>
                  <a:pt x="6144" y="6771"/>
                </a:cubicBezTo>
                <a:cubicBezTo>
                  <a:pt x="6181" y="6759"/>
                  <a:pt x="6228" y="6771"/>
                  <a:pt x="6233" y="6734"/>
                </a:cubicBezTo>
                <a:cubicBezTo>
                  <a:pt x="6238" y="6696"/>
                  <a:pt x="6291" y="6595"/>
                  <a:pt x="6296" y="6683"/>
                </a:cubicBezTo>
                <a:cubicBezTo>
                  <a:pt x="6302" y="6771"/>
                  <a:pt x="6296" y="6922"/>
                  <a:pt x="6338" y="6922"/>
                </a:cubicBezTo>
                <a:cubicBezTo>
                  <a:pt x="6381" y="6922"/>
                  <a:pt x="6433" y="6809"/>
                  <a:pt x="6449" y="6797"/>
                </a:cubicBezTo>
                <a:cubicBezTo>
                  <a:pt x="6465" y="6784"/>
                  <a:pt x="6565" y="6734"/>
                  <a:pt x="6586" y="6721"/>
                </a:cubicBezTo>
                <a:cubicBezTo>
                  <a:pt x="6607" y="6708"/>
                  <a:pt x="6733" y="6683"/>
                  <a:pt x="6717" y="6595"/>
                </a:cubicBezTo>
                <a:cubicBezTo>
                  <a:pt x="6701" y="6507"/>
                  <a:pt x="6686" y="6419"/>
                  <a:pt x="6670" y="6381"/>
                </a:cubicBezTo>
                <a:cubicBezTo>
                  <a:pt x="6654" y="6343"/>
                  <a:pt x="6638" y="6393"/>
                  <a:pt x="6617" y="6456"/>
                </a:cubicBezTo>
                <a:cubicBezTo>
                  <a:pt x="6596" y="6519"/>
                  <a:pt x="6559" y="6519"/>
                  <a:pt x="6549" y="6469"/>
                </a:cubicBezTo>
                <a:cubicBezTo>
                  <a:pt x="6538" y="6419"/>
                  <a:pt x="6554" y="6267"/>
                  <a:pt x="6517" y="6318"/>
                </a:cubicBezTo>
                <a:cubicBezTo>
                  <a:pt x="6480" y="6368"/>
                  <a:pt x="6475" y="6419"/>
                  <a:pt x="6454" y="6393"/>
                </a:cubicBezTo>
                <a:cubicBezTo>
                  <a:pt x="6433" y="6368"/>
                  <a:pt x="6412" y="6280"/>
                  <a:pt x="6412" y="6280"/>
                </a:cubicBezTo>
                <a:cubicBezTo>
                  <a:pt x="6412" y="6280"/>
                  <a:pt x="6465" y="6217"/>
                  <a:pt x="6428" y="6104"/>
                </a:cubicBezTo>
                <a:cubicBezTo>
                  <a:pt x="6391" y="5990"/>
                  <a:pt x="6338" y="6015"/>
                  <a:pt x="6286" y="6078"/>
                </a:cubicBezTo>
                <a:cubicBezTo>
                  <a:pt x="6233" y="6141"/>
                  <a:pt x="6238" y="6129"/>
                  <a:pt x="6175" y="6166"/>
                </a:cubicBezTo>
                <a:cubicBezTo>
                  <a:pt x="6112" y="6204"/>
                  <a:pt x="6081" y="6242"/>
                  <a:pt x="6081" y="6242"/>
                </a:cubicBezTo>
                <a:cubicBezTo>
                  <a:pt x="6081" y="6242"/>
                  <a:pt x="6098" y="6046"/>
                  <a:pt x="6135" y="5970"/>
                </a:cubicBezTo>
                <a:cubicBezTo>
                  <a:pt x="6172" y="5895"/>
                  <a:pt x="6286" y="5927"/>
                  <a:pt x="6317" y="5851"/>
                </a:cubicBezTo>
                <a:cubicBezTo>
                  <a:pt x="6349" y="5776"/>
                  <a:pt x="6433" y="5889"/>
                  <a:pt x="6433" y="5889"/>
                </a:cubicBezTo>
                <a:cubicBezTo>
                  <a:pt x="6433" y="5889"/>
                  <a:pt x="6475" y="5788"/>
                  <a:pt x="6475" y="5851"/>
                </a:cubicBezTo>
                <a:cubicBezTo>
                  <a:pt x="6475" y="5914"/>
                  <a:pt x="6465" y="6078"/>
                  <a:pt x="6496" y="6078"/>
                </a:cubicBezTo>
                <a:cubicBezTo>
                  <a:pt x="6528" y="6078"/>
                  <a:pt x="6617" y="5977"/>
                  <a:pt x="6580" y="5952"/>
                </a:cubicBezTo>
                <a:cubicBezTo>
                  <a:pt x="6544" y="5927"/>
                  <a:pt x="6603" y="5880"/>
                  <a:pt x="6640" y="5817"/>
                </a:cubicBezTo>
                <a:cubicBezTo>
                  <a:pt x="6677" y="5754"/>
                  <a:pt x="6749" y="5826"/>
                  <a:pt x="6770" y="5801"/>
                </a:cubicBezTo>
                <a:cubicBezTo>
                  <a:pt x="6791" y="5776"/>
                  <a:pt x="6806" y="5662"/>
                  <a:pt x="6843" y="5662"/>
                </a:cubicBezTo>
                <a:cubicBezTo>
                  <a:pt x="6880" y="5662"/>
                  <a:pt x="6896" y="5776"/>
                  <a:pt x="6843" y="5851"/>
                </a:cubicBezTo>
                <a:cubicBezTo>
                  <a:pt x="6791" y="5927"/>
                  <a:pt x="6786" y="6116"/>
                  <a:pt x="6759" y="6166"/>
                </a:cubicBezTo>
                <a:cubicBezTo>
                  <a:pt x="6733" y="6217"/>
                  <a:pt x="6749" y="6280"/>
                  <a:pt x="6791" y="6267"/>
                </a:cubicBezTo>
                <a:cubicBezTo>
                  <a:pt x="6833" y="6255"/>
                  <a:pt x="6870" y="6280"/>
                  <a:pt x="6906" y="6255"/>
                </a:cubicBezTo>
                <a:cubicBezTo>
                  <a:pt x="6943" y="6229"/>
                  <a:pt x="6964" y="6280"/>
                  <a:pt x="6975" y="6317"/>
                </a:cubicBezTo>
                <a:cubicBezTo>
                  <a:pt x="6985" y="6355"/>
                  <a:pt x="7017" y="6280"/>
                  <a:pt x="7017" y="6280"/>
                </a:cubicBezTo>
                <a:cubicBezTo>
                  <a:pt x="7017" y="6280"/>
                  <a:pt x="7086" y="6242"/>
                  <a:pt x="7106" y="6305"/>
                </a:cubicBezTo>
                <a:cubicBezTo>
                  <a:pt x="7127" y="6368"/>
                  <a:pt x="7143" y="6267"/>
                  <a:pt x="7127" y="6204"/>
                </a:cubicBezTo>
                <a:cubicBezTo>
                  <a:pt x="7112" y="6141"/>
                  <a:pt x="7091" y="6078"/>
                  <a:pt x="7075" y="6003"/>
                </a:cubicBezTo>
                <a:cubicBezTo>
                  <a:pt x="7059" y="5927"/>
                  <a:pt x="7038" y="5902"/>
                  <a:pt x="6996" y="5927"/>
                </a:cubicBezTo>
                <a:cubicBezTo>
                  <a:pt x="6954" y="5952"/>
                  <a:pt x="6943" y="5902"/>
                  <a:pt x="6917" y="5864"/>
                </a:cubicBezTo>
                <a:cubicBezTo>
                  <a:pt x="6891" y="5826"/>
                  <a:pt x="6870" y="5914"/>
                  <a:pt x="6891" y="5826"/>
                </a:cubicBezTo>
                <a:cubicBezTo>
                  <a:pt x="6912" y="5738"/>
                  <a:pt x="6922" y="5713"/>
                  <a:pt x="6938" y="5637"/>
                </a:cubicBezTo>
                <a:cubicBezTo>
                  <a:pt x="6954" y="5561"/>
                  <a:pt x="7022" y="5423"/>
                  <a:pt x="6954" y="5385"/>
                </a:cubicBezTo>
                <a:cubicBezTo>
                  <a:pt x="6885" y="5347"/>
                  <a:pt x="6864" y="5322"/>
                  <a:pt x="6854" y="5246"/>
                </a:cubicBezTo>
                <a:cubicBezTo>
                  <a:pt x="6843" y="5171"/>
                  <a:pt x="6764" y="5032"/>
                  <a:pt x="6743" y="5032"/>
                </a:cubicBezTo>
                <a:cubicBezTo>
                  <a:pt x="6722" y="5032"/>
                  <a:pt x="6622" y="5077"/>
                  <a:pt x="6616" y="5014"/>
                </a:cubicBezTo>
                <a:cubicBezTo>
                  <a:pt x="6611" y="4951"/>
                  <a:pt x="6586" y="4767"/>
                  <a:pt x="6559" y="4704"/>
                </a:cubicBezTo>
                <a:cubicBezTo>
                  <a:pt x="6533" y="4641"/>
                  <a:pt x="6433" y="4364"/>
                  <a:pt x="6417" y="4339"/>
                </a:cubicBezTo>
                <a:cubicBezTo>
                  <a:pt x="6401" y="4314"/>
                  <a:pt x="6381" y="4326"/>
                  <a:pt x="6333" y="4477"/>
                </a:cubicBezTo>
                <a:cubicBezTo>
                  <a:pt x="6286" y="4629"/>
                  <a:pt x="6244" y="4654"/>
                  <a:pt x="6207" y="4616"/>
                </a:cubicBezTo>
                <a:cubicBezTo>
                  <a:pt x="6170" y="4578"/>
                  <a:pt x="6130" y="4617"/>
                  <a:pt x="6093" y="4517"/>
                </a:cubicBezTo>
                <a:cubicBezTo>
                  <a:pt x="6056" y="4416"/>
                  <a:pt x="6165" y="4377"/>
                  <a:pt x="6149" y="4314"/>
                </a:cubicBezTo>
                <a:cubicBezTo>
                  <a:pt x="6133" y="4251"/>
                  <a:pt x="6049" y="4225"/>
                  <a:pt x="5996" y="4213"/>
                </a:cubicBezTo>
                <a:cubicBezTo>
                  <a:pt x="5944" y="4200"/>
                  <a:pt x="5907" y="4062"/>
                  <a:pt x="5828" y="4049"/>
                </a:cubicBezTo>
                <a:cubicBezTo>
                  <a:pt x="5749" y="4036"/>
                  <a:pt x="5654" y="4074"/>
                  <a:pt x="5628" y="4074"/>
                </a:cubicBezTo>
                <a:cubicBezTo>
                  <a:pt x="5602" y="4074"/>
                  <a:pt x="5602" y="4162"/>
                  <a:pt x="5591" y="4301"/>
                </a:cubicBezTo>
                <a:cubicBezTo>
                  <a:pt x="5581" y="4440"/>
                  <a:pt x="5628" y="4477"/>
                  <a:pt x="5581" y="4503"/>
                </a:cubicBezTo>
                <a:cubicBezTo>
                  <a:pt x="5533" y="4528"/>
                  <a:pt x="5512" y="4540"/>
                  <a:pt x="5560" y="4591"/>
                </a:cubicBezTo>
                <a:cubicBezTo>
                  <a:pt x="5607" y="4641"/>
                  <a:pt x="5670" y="4843"/>
                  <a:pt x="5670" y="4843"/>
                </a:cubicBezTo>
                <a:cubicBezTo>
                  <a:pt x="5670" y="4843"/>
                  <a:pt x="5670" y="4956"/>
                  <a:pt x="5633" y="5019"/>
                </a:cubicBezTo>
                <a:cubicBezTo>
                  <a:pt x="5597" y="5082"/>
                  <a:pt x="5560" y="5145"/>
                  <a:pt x="5539" y="5070"/>
                </a:cubicBezTo>
                <a:cubicBezTo>
                  <a:pt x="5518" y="4994"/>
                  <a:pt x="5460" y="5007"/>
                  <a:pt x="5476" y="5082"/>
                </a:cubicBezTo>
                <a:cubicBezTo>
                  <a:pt x="5491" y="5158"/>
                  <a:pt x="5523" y="5196"/>
                  <a:pt x="5523" y="5272"/>
                </a:cubicBezTo>
                <a:cubicBezTo>
                  <a:pt x="5523" y="5347"/>
                  <a:pt x="5570" y="5536"/>
                  <a:pt x="5539" y="5599"/>
                </a:cubicBezTo>
                <a:cubicBezTo>
                  <a:pt x="5507" y="5662"/>
                  <a:pt x="5470" y="5612"/>
                  <a:pt x="5444" y="5625"/>
                </a:cubicBezTo>
                <a:cubicBezTo>
                  <a:pt x="5418" y="5637"/>
                  <a:pt x="5391" y="5524"/>
                  <a:pt x="5413" y="5499"/>
                </a:cubicBezTo>
                <a:cubicBezTo>
                  <a:pt x="5434" y="5473"/>
                  <a:pt x="5407" y="5284"/>
                  <a:pt x="5407" y="5284"/>
                </a:cubicBezTo>
                <a:cubicBezTo>
                  <a:pt x="5407" y="5284"/>
                  <a:pt x="5344" y="5499"/>
                  <a:pt x="5349" y="5385"/>
                </a:cubicBezTo>
                <a:cubicBezTo>
                  <a:pt x="5355" y="5272"/>
                  <a:pt x="5323" y="5259"/>
                  <a:pt x="5323" y="5171"/>
                </a:cubicBezTo>
                <a:cubicBezTo>
                  <a:pt x="5323" y="5083"/>
                  <a:pt x="5277" y="4960"/>
                  <a:pt x="5230" y="4985"/>
                </a:cubicBezTo>
                <a:cubicBezTo>
                  <a:pt x="5182" y="5011"/>
                  <a:pt x="5139" y="5032"/>
                  <a:pt x="5050" y="4994"/>
                </a:cubicBezTo>
                <a:cubicBezTo>
                  <a:pt x="4960" y="4956"/>
                  <a:pt x="4923" y="4931"/>
                  <a:pt x="4850" y="4843"/>
                </a:cubicBezTo>
                <a:cubicBezTo>
                  <a:pt x="4776" y="4755"/>
                  <a:pt x="4750" y="4818"/>
                  <a:pt x="4713" y="4830"/>
                </a:cubicBezTo>
                <a:cubicBezTo>
                  <a:pt x="4676" y="4843"/>
                  <a:pt x="4692" y="4654"/>
                  <a:pt x="4645" y="4629"/>
                </a:cubicBezTo>
                <a:cubicBezTo>
                  <a:pt x="4597" y="4604"/>
                  <a:pt x="4628" y="4575"/>
                  <a:pt x="4617" y="4412"/>
                </a:cubicBezTo>
                <a:cubicBezTo>
                  <a:pt x="4606" y="4248"/>
                  <a:pt x="4576" y="4289"/>
                  <a:pt x="4692" y="4112"/>
                </a:cubicBezTo>
                <a:cubicBezTo>
                  <a:pt x="4808" y="3936"/>
                  <a:pt x="4792" y="3860"/>
                  <a:pt x="4881" y="3835"/>
                </a:cubicBezTo>
                <a:cubicBezTo>
                  <a:pt x="4971" y="3810"/>
                  <a:pt x="5004" y="3949"/>
                  <a:pt x="5004" y="3886"/>
                </a:cubicBezTo>
                <a:cubicBezTo>
                  <a:pt x="5004" y="3823"/>
                  <a:pt x="5034" y="3482"/>
                  <a:pt x="5034" y="3608"/>
                </a:cubicBezTo>
                <a:cubicBezTo>
                  <a:pt x="5034" y="3734"/>
                  <a:pt x="5139" y="3747"/>
                  <a:pt x="5092" y="3835"/>
                </a:cubicBezTo>
                <a:cubicBezTo>
                  <a:pt x="5044" y="3923"/>
                  <a:pt x="5071" y="3936"/>
                  <a:pt x="5108" y="3936"/>
                </a:cubicBezTo>
                <a:cubicBezTo>
                  <a:pt x="5144" y="3936"/>
                  <a:pt x="5213" y="3847"/>
                  <a:pt x="5213" y="3847"/>
                </a:cubicBezTo>
                <a:cubicBezTo>
                  <a:pt x="5213" y="3847"/>
                  <a:pt x="5297" y="3759"/>
                  <a:pt x="5318" y="3835"/>
                </a:cubicBezTo>
                <a:cubicBezTo>
                  <a:pt x="5339" y="3910"/>
                  <a:pt x="5339" y="3986"/>
                  <a:pt x="5376" y="3986"/>
                </a:cubicBezTo>
                <a:cubicBezTo>
                  <a:pt x="5413" y="3986"/>
                  <a:pt x="5491" y="3885"/>
                  <a:pt x="5423" y="3797"/>
                </a:cubicBezTo>
                <a:cubicBezTo>
                  <a:pt x="5355" y="3709"/>
                  <a:pt x="5313" y="3721"/>
                  <a:pt x="5271" y="3621"/>
                </a:cubicBezTo>
                <a:cubicBezTo>
                  <a:pt x="5229" y="3520"/>
                  <a:pt x="5239" y="3558"/>
                  <a:pt x="5192" y="3583"/>
                </a:cubicBezTo>
                <a:cubicBezTo>
                  <a:pt x="5144" y="3608"/>
                  <a:pt x="5144" y="3545"/>
                  <a:pt x="5128" y="3545"/>
                </a:cubicBezTo>
                <a:cubicBezTo>
                  <a:pt x="5113" y="3545"/>
                  <a:pt x="5087" y="3570"/>
                  <a:pt x="5076" y="3520"/>
                </a:cubicBezTo>
                <a:cubicBezTo>
                  <a:pt x="5065" y="3469"/>
                  <a:pt x="5081" y="3457"/>
                  <a:pt x="5134" y="3457"/>
                </a:cubicBezTo>
                <a:cubicBezTo>
                  <a:pt x="5186" y="3457"/>
                  <a:pt x="5250" y="3495"/>
                  <a:pt x="5250" y="3495"/>
                </a:cubicBezTo>
                <a:cubicBezTo>
                  <a:pt x="5250" y="3495"/>
                  <a:pt x="5313" y="3444"/>
                  <a:pt x="5328" y="3431"/>
                </a:cubicBezTo>
                <a:cubicBezTo>
                  <a:pt x="5344" y="3419"/>
                  <a:pt x="5428" y="3394"/>
                  <a:pt x="5413" y="3280"/>
                </a:cubicBezTo>
                <a:cubicBezTo>
                  <a:pt x="5397" y="3167"/>
                  <a:pt x="5344" y="3167"/>
                  <a:pt x="5328" y="3129"/>
                </a:cubicBezTo>
                <a:cubicBezTo>
                  <a:pt x="5313" y="3091"/>
                  <a:pt x="5360" y="3041"/>
                  <a:pt x="5386" y="3016"/>
                </a:cubicBezTo>
                <a:cubicBezTo>
                  <a:pt x="5413" y="2990"/>
                  <a:pt x="5486" y="3016"/>
                  <a:pt x="5486" y="3016"/>
                </a:cubicBezTo>
                <a:cubicBezTo>
                  <a:pt x="5486" y="3016"/>
                  <a:pt x="5534" y="3028"/>
                  <a:pt x="5534" y="2978"/>
                </a:cubicBezTo>
                <a:cubicBezTo>
                  <a:pt x="5534" y="2928"/>
                  <a:pt x="5523" y="2864"/>
                  <a:pt x="5555" y="2902"/>
                </a:cubicBezTo>
                <a:cubicBezTo>
                  <a:pt x="5586" y="2940"/>
                  <a:pt x="5555" y="3053"/>
                  <a:pt x="5602" y="3028"/>
                </a:cubicBezTo>
                <a:cubicBezTo>
                  <a:pt x="5649" y="3003"/>
                  <a:pt x="5660" y="3028"/>
                  <a:pt x="5686" y="3066"/>
                </a:cubicBezTo>
                <a:cubicBezTo>
                  <a:pt x="5712" y="3104"/>
                  <a:pt x="5681" y="3255"/>
                  <a:pt x="5655" y="3280"/>
                </a:cubicBezTo>
                <a:cubicBezTo>
                  <a:pt x="5628" y="3305"/>
                  <a:pt x="5586" y="3356"/>
                  <a:pt x="5644" y="3369"/>
                </a:cubicBezTo>
                <a:cubicBezTo>
                  <a:pt x="5702" y="3381"/>
                  <a:pt x="5744" y="3381"/>
                  <a:pt x="5744" y="3381"/>
                </a:cubicBezTo>
                <a:cubicBezTo>
                  <a:pt x="5744" y="3381"/>
                  <a:pt x="5781" y="3293"/>
                  <a:pt x="5797" y="3217"/>
                </a:cubicBezTo>
                <a:cubicBezTo>
                  <a:pt x="5812" y="3142"/>
                  <a:pt x="5839" y="3192"/>
                  <a:pt x="5860" y="3217"/>
                </a:cubicBezTo>
                <a:cubicBezTo>
                  <a:pt x="5881" y="3242"/>
                  <a:pt x="5960" y="3280"/>
                  <a:pt x="5886" y="3331"/>
                </a:cubicBezTo>
                <a:cubicBezTo>
                  <a:pt x="5812" y="3381"/>
                  <a:pt x="5797" y="3444"/>
                  <a:pt x="5781" y="3507"/>
                </a:cubicBezTo>
                <a:cubicBezTo>
                  <a:pt x="5765" y="3570"/>
                  <a:pt x="5760" y="3608"/>
                  <a:pt x="5692" y="3570"/>
                </a:cubicBezTo>
                <a:cubicBezTo>
                  <a:pt x="5623" y="3532"/>
                  <a:pt x="5586" y="3545"/>
                  <a:pt x="5570" y="3608"/>
                </a:cubicBezTo>
                <a:cubicBezTo>
                  <a:pt x="5555" y="3671"/>
                  <a:pt x="5565" y="3873"/>
                  <a:pt x="5592" y="3847"/>
                </a:cubicBezTo>
                <a:cubicBezTo>
                  <a:pt x="5618" y="3822"/>
                  <a:pt x="5644" y="3822"/>
                  <a:pt x="5676" y="3797"/>
                </a:cubicBezTo>
                <a:cubicBezTo>
                  <a:pt x="5707" y="3772"/>
                  <a:pt x="5833" y="3822"/>
                  <a:pt x="5865" y="3810"/>
                </a:cubicBezTo>
                <a:cubicBezTo>
                  <a:pt x="5897" y="3797"/>
                  <a:pt x="5949" y="3936"/>
                  <a:pt x="5965" y="3910"/>
                </a:cubicBezTo>
                <a:cubicBezTo>
                  <a:pt x="5981" y="3885"/>
                  <a:pt x="6013" y="3961"/>
                  <a:pt x="6044" y="4011"/>
                </a:cubicBezTo>
                <a:cubicBezTo>
                  <a:pt x="6076" y="4062"/>
                  <a:pt x="6065" y="3898"/>
                  <a:pt x="6123" y="3998"/>
                </a:cubicBezTo>
                <a:cubicBezTo>
                  <a:pt x="6181" y="4100"/>
                  <a:pt x="6149" y="4100"/>
                  <a:pt x="6181" y="4100"/>
                </a:cubicBezTo>
                <a:cubicBezTo>
                  <a:pt x="6212" y="4100"/>
                  <a:pt x="6281" y="4112"/>
                  <a:pt x="6281" y="4112"/>
                </a:cubicBezTo>
                <a:cubicBezTo>
                  <a:pt x="6281" y="4112"/>
                  <a:pt x="6286" y="3986"/>
                  <a:pt x="6339" y="4011"/>
                </a:cubicBezTo>
                <a:cubicBezTo>
                  <a:pt x="6391" y="4036"/>
                  <a:pt x="6439" y="4175"/>
                  <a:pt x="6433" y="4074"/>
                </a:cubicBezTo>
                <a:cubicBezTo>
                  <a:pt x="6428" y="3974"/>
                  <a:pt x="6438" y="3898"/>
                  <a:pt x="6396" y="3822"/>
                </a:cubicBezTo>
                <a:cubicBezTo>
                  <a:pt x="6354" y="3747"/>
                  <a:pt x="6286" y="3696"/>
                  <a:pt x="6275" y="3658"/>
                </a:cubicBezTo>
                <a:cubicBezTo>
                  <a:pt x="6265" y="3621"/>
                  <a:pt x="6254" y="3570"/>
                  <a:pt x="6270" y="3545"/>
                </a:cubicBezTo>
                <a:cubicBezTo>
                  <a:pt x="6286" y="3520"/>
                  <a:pt x="6360" y="3557"/>
                  <a:pt x="6402" y="3621"/>
                </a:cubicBezTo>
                <a:cubicBezTo>
                  <a:pt x="6444" y="3684"/>
                  <a:pt x="6481" y="3747"/>
                  <a:pt x="6512" y="3696"/>
                </a:cubicBezTo>
                <a:cubicBezTo>
                  <a:pt x="6544" y="3646"/>
                  <a:pt x="6581" y="3621"/>
                  <a:pt x="6596" y="3583"/>
                </a:cubicBezTo>
                <a:cubicBezTo>
                  <a:pt x="6612" y="3545"/>
                  <a:pt x="6649" y="3431"/>
                  <a:pt x="6649" y="3431"/>
                </a:cubicBezTo>
                <a:cubicBezTo>
                  <a:pt x="6649" y="3431"/>
                  <a:pt x="6491" y="3381"/>
                  <a:pt x="6470" y="3318"/>
                </a:cubicBezTo>
                <a:cubicBezTo>
                  <a:pt x="6449" y="3255"/>
                  <a:pt x="6375" y="3167"/>
                  <a:pt x="6354" y="3167"/>
                </a:cubicBezTo>
                <a:cubicBezTo>
                  <a:pt x="6333" y="3167"/>
                  <a:pt x="6275" y="3255"/>
                  <a:pt x="6254" y="3129"/>
                </a:cubicBezTo>
                <a:cubicBezTo>
                  <a:pt x="6233" y="3003"/>
                  <a:pt x="6233" y="2852"/>
                  <a:pt x="6212" y="2839"/>
                </a:cubicBezTo>
                <a:cubicBezTo>
                  <a:pt x="6191" y="2826"/>
                  <a:pt x="5970" y="2751"/>
                  <a:pt x="5939" y="2713"/>
                </a:cubicBezTo>
                <a:cubicBezTo>
                  <a:pt x="5907" y="2675"/>
                  <a:pt x="5781" y="2587"/>
                  <a:pt x="5734" y="2524"/>
                </a:cubicBezTo>
                <a:cubicBezTo>
                  <a:pt x="5686" y="2461"/>
                  <a:pt x="5618" y="2373"/>
                  <a:pt x="5576" y="2373"/>
                </a:cubicBezTo>
                <a:cubicBezTo>
                  <a:pt x="5534" y="2373"/>
                  <a:pt x="5360" y="2423"/>
                  <a:pt x="5329" y="2411"/>
                </a:cubicBezTo>
                <a:cubicBezTo>
                  <a:pt x="5297" y="2398"/>
                  <a:pt x="5202" y="2436"/>
                  <a:pt x="5165" y="2448"/>
                </a:cubicBezTo>
                <a:cubicBezTo>
                  <a:pt x="5129" y="2461"/>
                  <a:pt x="5213" y="2625"/>
                  <a:pt x="5134" y="2663"/>
                </a:cubicBezTo>
                <a:cubicBezTo>
                  <a:pt x="5055" y="2701"/>
                  <a:pt x="5065" y="2726"/>
                  <a:pt x="5081" y="2537"/>
                </a:cubicBezTo>
                <a:cubicBezTo>
                  <a:pt x="5097" y="2348"/>
                  <a:pt x="5029" y="2297"/>
                  <a:pt x="4960" y="2373"/>
                </a:cubicBezTo>
                <a:cubicBezTo>
                  <a:pt x="4892" y="2448"/>
                  <a:pt x="4781" y="2499"/>
                  <a:pt x="4808" y="2587"/>
                </a:cubicBezTo>
                <a:cubicBezTo>
                  <a:pt x="4834" y="2675"/>
                  <a:pt x="4802" y="2739"/>
                  <a:pt x="4855" y="2826"/>
                </a:cubicBezTo>
                <a:cubicBezTo>
                  <a:pt x="4908" y="2915"/>
                  <a:pt x="4929" y="2940"/>
                  <a:pt x="4997" y="2927"/>
                </a:cubicBezTo>
                <a:cubicBezTo>
                  <a:pt x="5065" y="2915"/>
                  <a:pt x="5134" y="2953"/>
                  <a:pt x="5134" y="2953"/>
                </a:cubicBezTo>
                <a:cubicBezTo>
                  <a:pt x="5134" y="2953"/>
                  <a:pt x="5134" y="3104"/>
                  <a:pt x="5108" y="3129"/>
                </a:cubicBezTo>
                <a:cubicBezTo>
                  <a:pt x="5081" y="3154"/>
                  <a:pt x="5039" y="3154"/>
                  <a:pt x="5029" y="3230"/>
                </a:cubicBezTo>
                <a:cubicBezTo>
                  <a:pt x="5018" y="3305"/>
                  <a:pt x="4965" y="3344"/>
                  <a:pt x="4965" y="3305"/>
                </a:cubicBezTo>
                <a:cubicBezTo>
                  <a:pt x="4965" y="3268"/>
                  <a:pt x="4992" y="3142"/>
                  <a:pt x="4955" y="3079"/>
                </a:cubicBezTo>
                <a:cubicBezTo>
                  <a:pt x="4918" y="3016"/>
                  <a:pt x="4908" y="3003"/>
                  <a:pt x="4865" y="3066"/>
                </a:cubicBezTo>
                <a:cubicBezTo>
                  <a:pt x="4823" y="3129"/>
                  <a:pt x="4818" y="3154"/>
                  <a:pt x="4797" y="3053"/>
                </a:cubicBezTo>
                <a:cubicBezTo>
                  <a:pt x="4776" y="2953"/>
                  <a:pt x="4713" y="2864"/>
                  <a:pt x="4713" y="2864"/>
                </a:cubicBezTo>
                <a:cubicBezTo>
                  <a:pt x="4713" y="2864"/>
                  <a:pt x="4671" y="2739"/>
                  <a:pt x="4639" y="2675"/>
                </a:cubicBezTo>
                <a:cubicBezTo>
                  <a:pt x="4608" y="2612"/>
                  <a:pt x="4550" y="2625"/>
                  <a:pt x="4545" y="2688"/>
                </a:cubicBezTo>
                <a:cubicBezTo>
                  <a:pt x="4539" y="2751"/>
                  <a:pt x="4555" y="2814"/>
                  <a:pt x="4576" y="2928"/>
                </a:cubicBezTo>
                <a:cubicBezTo>
                  <a:pt x="4597" y="3041"/>
                  <a:pt x="4607" y="3185"/>
                  <a:pt x="4570" y="3197"/>
                </a:cubicBezTo>
                <a:cubicBezTo>
                  <a:pt x="4533" y="3210"/>
                  <a:pt x="4539" y="3293"/>
                  <a:pt x="4502" y="3318"/>
                </a:cubicBezTo>
                <a:cubicBezTo>
                  <a:pt x="4466" y="3344"/>
                  <a:pt x="4450" y="3280"/>
                  <a:pt x="4450" y="3179"/>
                </a:cubicBezTo>
                <a:cubicBezTo>
                  <a:pt x="4450" y="3079"/>
                  <a:pt x="4434" y="2990"/>
                  <a:pt x="4445" y="2953"/>
                </a:cubicBezTo>
                <a:cubicBezTo>
                  <a:pt x="4455" y="2915"/>
                  <a:pt x="4403" y="2978"/>
                  <a:pt x="4350" y="2953"/>
                </a:cubicBezTo>
                <a:cubicBezTo>
                  <a:pt x="4297" y="2927"/>
                  <a:pt x="4255" y="3003"/>
                  <a:pt x="4308" y="3041"/>
                </a:cubicBezTo>
                <a:cubicBezTo>
                  <a:pt x="4360" y="3079"/>
                  <a:pt x="4371" y="3230"/>
                  <a:pt x="4324" y="3268"/>
                </a:cubicBezTo>
                <a:cubicBezTo>
                  <a:pt x="4276" y="3305"/>
                  <a:pt x="4097" y="3268"/>
                  <a:pt x="4039" y="3268"/>
                </a:cubicBezTo>
                <a:cubicBezTo>
                  <a:pt x="3982" y="3268"/>
                  <a:pt x="3898" y="3305"/>
                  <a:pt x="3882" y="3230"/>
                </a:cubicBezTo>
                <a:cubicBezTo>
                  <a:pt x="3866" y="3154"/>
                  <a:pt x="3929" y="3104"/>
                  <a:pt x="3966" y="3104"/>
                </a:cubicBezTo>
                <a:cubicBezTo>
                  <a:pt x="4003" y="3104"/>
                  <a:pt x="4113" y="3116"/>
                  <a:pt x="4155" y="2978"/>
                </a:cubicBezTo>
                <a:cubicBezTo>
                  <a:pt x="4197" y="2839"/>
                  <a:pt x="4103" y="2814"/>
                  <a:pt x="4061" y="2814"/>
                </a:cubicBezTo>
                <a:cubicBezTo>
                  <a:pt x="4019" y="2814"/>
                  <a:pt x="3987" y="2776"/>
                  <a:pt x="3940" y="2663"/>
                </a:cubicBezTo>
                <a:cubicBezTo>
                  <a:pt x="3892" y="2549"/>
                  <a:pt x="3971" y="2474"/>
                  <a:pt x="3961" y="2423"/>
                </a:cubicBezTo>
                <a:cubicBezTo>
                  <a:pt x="3950" y="2373"/>
                  <a:pt x="3898" y="2411"/>
                  <a:pt x="3850" y="2411"/>
                </a:cubicBezTo>
                <a:cubicBezTo>
                  <a:pt x="3803" y="2411"/>
                  <a:pt x="3729" y="2323"/>
                  <a:pt x="3729" y="2423"/>
                </a:cubicBezTo>
                <a:cubicBezTo>
                  <a:pt x="3729" y="2524"/>
                  <a:pt x="3787" y="2814"/>
                  <a:pt x="3750" y="2751"/>
                </a:cubicBezTo>
                <a:cubicBezTo>
                  <a:pt x="3713" y="2688"/>
                  <a:pt x="3719" y="2600"/>
                  <a:pt x="3692" y="2524"/>
                </a:cubicBezTo>
                <a:cubicBezTo>
                  <a:pt x="3666" y="2448"/>
                  <a:pt x="3624" y="2461"/>
                  <a:pt x="3571" y="2474"/>
                </a:cubicBezTo>
                <a:cubicBezTo>
                  <a:pt x="3519" y="2486"/>
                  <a:pt x="3429" y="2524"/>
                  <a:pt x="3403" y="2512"/>
                </a:cubicBezTo>
                <a:cubicBezTo>
                  <a:pt x="3377" y="2499"/>
                  <a:pt x="3398" y="2499"/>
                  <a:pt x="3340" y="2436"/>
                </a:cubicBezTo>
                <a:cubicBezTo>
                  <a:pt x="3282" y="2373"/>
                  <a:pt x="3256" y="2385"/>
                  <a:pt x="3214" y="2323"/>
                </a:cubicBezTo>
                <a:cubicBezTo>
                  <a:pt x="3172" y="2259"/>
                  <a:pt x="3208" y="2234"/>
                  <a:pt x="3135" y="2221"/>
                </a:cubicBezTo>
                <a:cubicBezTo>
                  <a:pt x="3061" y="2209"/>
                  <a:pt x="3066" y="2310"/>
                  <a:pt x="2993" y="2285"/>
                </a:cubicBezTo>
                <a:cubicBezTo>
                  <a:pt x="2919" y="2259"/>
                  <a:pt x="2898" y="2297"/>
                  <a:pt x="2824" y="2285"/>
                </a:cubicBezTo>
                <a:cubicBezTo>
                  <a:pt x="2751" y="2272"/>
                  <a:pt x="2714" y="2259"/>
                  <a:pt x="2703" y="2348"/>
                </a:cubicBezTo>
                <a:cubicBezTo>
                  <a:pt x="2693" y="2436"/>
                  <a:pt x="2672" y="2587"/>
                  <a:pt x="2640" y="2587"/>
                </a:cubicBezTo>
                <a:cubicBezTo>
                  <a:pt x="2609" y="2587"/>
                  <a:pt x="2572" y="2675"/>
                  <a:pt x="2672" y="2688"/>
                </a:cubicBezTo>
                <a:cubicBezTo>
                  <a:pt x="2772" y="2701"/>
                  <a:pt x="2714" y="2814"/>
                  <a:pt x="2803" y="2801"/>
                </a:cubicBezTo>
                <a:cubicBezTo>
                  <a:pt x="2893" y="2789"/>
                  <a:pt x="2972" y="2789"/>
                  <a:pt x="2993" y="2688"/>
                </a:cubicBezTo>
                <a:cubicBezTo>
                  <a:pt x="3014" y="2587"/>
                  <a:pt x="3030" y="2587"/>
                  <a:pt x="3040" y="2625"/>
                </a:cubicBezTo>
                <a:cubicBezTo>
                  <a:pt x="3051" y="2663"/>
                  <a:pt x="3130" y="2890"/>
                  <a:pt x="3130" y="2890"/>
                </a:cubicBezTo>
                <a:cubicBezTo>
                  <a:pt x="3130" y="2890"/>
                  <a:pt x="3182" y="2990"/>
                  <a:pt x="3203" y="3016"/>
                </a:cubicBezTo>
                <a:cubicBezTo>
                  <a:pt x="3224" y="3041"/>
                  <a:pt x="3182" y="3154"/>
                  <a:pt x="3140" y="3091"/>
                </a:cubicBezTo>
                <a:cubicBezTo>
                  <a:pt x="3098" y="3028"/>
                  <a:pt x="3019" y="3041"/>
                  <a:pt x="2987" y="2978"/>
                </a:cubicBezTo>
                <a:cubicBezTo>
                  <a:pt x="2956" y="2915"/>
                  <a:pt x="2871" y="2888"/>
                  <a:pt x="2834" y="2901"/>
                </a:cubicBezTo>
                <a:cubicBezTo>
                  <a:pt x="2797" y="2913"/>
                  <a:pt x="2677" y="2890"/>
                  <a:pt x="2656" y="2890"/>
                </a:cubicBezTo>
                <a:cubicBezTo>
                  <a:pt x="2635" y="2890"/>
                  <a:pt x="2567" y="3016"/>
                  <a:pt x="2567" y="3016"/>
                </a:cubicBezTo>
                <a:cubicBezTo>
                  <a:pt x="2567" y="3016"/>
                  <a:pt x="2540" y="2915"/>
                  <a:pt x="2525" y="2864"/>
                </a:cubicBezTo>
                <a:cubicBezTo>
                  <a:pt x="2509" y="2814"/>
                  <a:pt x="2482" y="2915"/>
                  <a:pt x="2461" y="2928"/>
                </a:cubicBezTo>
                <a:cubicBezTo>
                  <a:pt x="2440" y="2940"/>
                  <a:pt x="2377" y="2827"/>
                  <a:pt x="2314" y="2877"/>
                </a:cubicBezTo>
                <a:cubicBezTo>
                  <a:pt x="2251" y="2928"/>
                  <a:pt x="2272" y="2978"/>
                  <a:pt x="2183" y="2965"/>
                </a:cubicBezTo>
                <a:cubicBezTo>
                  <a:pt x="2093" y="2953"/>
                  <a:pt x="2072" y="2915"/>
                  <a:pt x="2041" y="2927"/>
                </a:cubicBezTo>
                <a:cubicBezTo>
                  <a:pt x="2009" y="2940"/>
                  <a:pt x="2009" y="2940"/>
                  <a:pt x="2009" y="2940"/>
                </a:cubicBezTo>
                <a:cubicBezTo>
                  <a:pt x="2009" y="2940"/>
                  <a:pt x="2014" y="2990"/>
                  <a:pt x="1977" y="3041"/>
                </a:cubicBezTo>
                <a:cubicBezTo>
                  <a:pt x="1941" y="3091"/>
                  <a:pt x="1914" y="3154"/>
                  <a:pt x="1888" y="3079"/>
                </a:cubicBezTo>
                <a:cubicBezTo>
                  <a:pt x="1862" y="3003"/>
                  <a:pt x="1846" y="3003"/>
                  <a:pt x="1830" y="2990"/>
                </a:cubicBezTo>
                <a:cubicBezTo>
                  <a:pt x="1814" y="2978"/>
                  <a:pt x="1783" y="2915"/>
                  <a:pt x="1714" y="2953"/>
                </a:cubicBezTo>
                <a:cubicBezTo>
                  <a:pt x="1646" y="2990"/>
                  <a:pt x="1572" y="2767"/>
                  <a:pt x="1551" y="2767"/>
                </a:cubicBezTo>
                <a:cubicBezTo>
                  <a:pt x="1530" y="2767"/>
                  <a:pt x="1309" y="2877"/>
                  <a:pt x="1267" y="2852"/>
                </a:cubicBezTo>
                <a:cubicBezTo>
                  <a:pt x="1225" y="2826"/>
                  <a:pt x="1103" y="2716"/>
                  <a:pt x="1061" y="2729"/>
                </a:cubicBezTo>
                <a:cubicBezTo>
                  <a:pt x="1019" y="2741"/>
                  <a:pt x="934" y="2767"/>
                  <a:pt x="934" y="2767"/>
                </a:cubicBezTo>
                <a:cubicBezTo>
                  <a:pt x="934" y="2767"/>
                  <a:pt x="846" y="2726"/>
                  <a:pt x="831" y="2726"/>
                </a:cubicBezTo>
                <a:cubicBezTo>
                  <a:pt x="815" y="2726"/>
                  <a:pt x="757" y="2789"/>
                  <a:pt x="731" y="2726"/>
                </a:cubicBezTo>
                <a:cubicBezTo>
                  <a:pt x="704" y="2663"/>
                  <a:pt x="657" y="2625"/>
                  <a:pt x="657" y="2625"/>
                </a:cubicBezTo>
                <a:cubicBezTo>
                  <a:pt x="657" y="2625"/>
                  <a:pt x="636" y="2764"/>
                  <a:pt x="599" y="2789"/>
                </a:cubicBezTo>
                <a:cubicBezTo>
                  <a:pt x="562" y="2814"/>
                  <a:pt x="483" y="2864"/>
                  <a:pt x="468" y="2839"/>
                </a:cubicBezTo>
                <a:cubicBezTo>
                  <a:pt x="452" y="2814"/>
                  <a:pt x="315" y="2940"/>
                  <a:pt x="315" y="2940"/>
                </a:cubicBezTo>
                <a:cubicBezTo>
                  <a:pt x="315" y="2940"/>
                  <a:pt x="238" y="2980"/>
                  <a:pt x="217" y="2968"/>
                </a:cubicBezTo>
                <a:cubicBezTo>
                  <a:pt x="196" y="2955"/>
                  <a:pt x="105" y="3053"/>
                  <a:pt x="115" y="3104"/>
                </a:cubicBezTo>
                <a:cubicBezTo>
                  <a:pt x="126" y="3155"/>
                  <a:pt x="115" y="3255"/>
                  <a:pt x="199" y="3255"/>
                </a:cubicBezTo>
                <a:cubicBezTo>
                  <a:pt x="283" y="3255"/>
                  <a:pt x="289" y="3331"/>
                  <a:pt x="320" y="3344"/>
                </a:cubicBezTo>
                <a:cubicBezTo>
                  <a:pt x="352" y="3356"/>
                  <a:pt x="362" y="3344"/>
                  <a:pt x="399" y="3419"/>
                </a:cubicBezTo>
                <a:cubicBezTo>
                  <a:pt x="436" y="3495"/>
                  <a:pt x="436" y="3570"/>
                  <a:pt x="389" y="3558"/>
                </a:cubicBezTo>
                <a:cubicBezTo>
                  <a:pt x="341" y="3545"/>
                  <a:pt x="289" y="3520"/>
                  <a:pt x="257" y="3457"/>
                </a:cubicBezTo>
                <a:cubicBezTo>
                  <a:pt x="226" y="3394"/>
                  <a:pt x="226" y="3394"/>
                  <a:pt x="226" y="3394"/>
                </a:cubicBezTo>
                <a:lnTo>
                  <a:pt x="168" y="3457"/>
                </a:lnTo>
                <a:close/>
                <a:moveTo>
                  <a:pt x="5013" y="6847"/>
                </a:moveTo>
                <a:cubicBezTo>
                  <a:pt x="5019" y="6771"/>
                  <a:pt x="4998" y="6583"/>
                  <a:pt x="5019" y="6482"/>
                </a:cubicBezTo>
                <a:cubicBezTo>
                  <a:pt x="5040" y="6381"/>
                  <a:pt x="5103" y="6343"/>
                  <a:pt x="5145" y="6330"/>
                </a:cubicBezTo>
                <a:cubicBezTo>
                  <a:pt x="5187" y="6318"/>
                  <a:pt x="5277" y="6393"/>
                  <a:pt x="5292" y="6381"/>
                </a:cubicBezTo>
                <a:cubicBezTo>
                  <a:pt x="5308" y="6368"/>
                  <a:pt x="5382" y="6368"/>
                  <a:pt x="5418" y="6381"/>
                </a:cubicBezTo>
                <a:cubicBezTo>
                  <a:pt x="5455" y="6393"/>
                  <a:pt x="5508" y="6620"/>
                  <a:pt x="5482" y="6633"/>
                </a:cubicBezTo>
                <a:cubicBezTo>
                  <a:pt x="5455" y="6646"/>
                  <a:pt x="5413" y="6583"/>
                  <a:pt x="5413" y="6494"/>
                </a:cubicBezTo>
                <a:cubicBezTo>
                  <a:pt x="5413" y="6406"/>
                  <a:pt x="5376" y="6658"/>
                  <a:pt x="5397" y="6734"/>
                </a:cubicBezTo>
                <a:cubicBezTo>
                  <a:pt x="5418" y="6809"/>
                  <a:pt x="5355" y="6898"/>
                  <a:pt x="5334" y="6898"/>
                </a:cubicBezTo>
                <a:cubicBezTo>
                  <a:pt x="5313" y="6898"/>
                  <a:pt x="5297" y="6784"/>
                  <a:pt x="5303" y="6671"/>
                </a:cubicBezTo>
                <a:cubicBezTo>
                  <a:pt x="5308" y="6557"/>
                  <a:pt x="5271" y="6457"/>
                  <a:pt x="5213" y="6469"/>
                </a:cubicBezTo>
                <a:cubicBezTo>
                  <a:pt x="5155" y="6482"/>
                  <a:pt x="5129" y="6595"/>
                  <a:pt x="5108" y="6633"/>
                </a:cubicBezTo>
                <a:cubicBezTo>
                  <a:pt x="5087" y="6671"/>
                  <a:pt x="5087" y="6885"/>
                  <a:pt x="5092" y="6935"/>
                </a:cubicBezTo>
                <a:cubicBezTo>
                  <a:pt x="5098" y="6986"/>
                  <a:pt x="5098" y="7164"/>
                  <a:pt x="5045" y="7150"/>
                </a:cubicBezTo>
                <a:cubicBezTo>
                  <a:pt x="4998" y="7137"/>
                  <a:pt x="5008" y="6923"/>
                  <a:pt x="5013" y="6847"/>
                </a:cubicBezTo>
                <a:close/>
                <a:moveTo>
                  <a:pt x="5350" y="7074"/>
                </a:moveTo>
                <a:cubicBezTo>
                  <a:pt x="5355" y="7036"/>
                  <a:pt x="5450" y="6948"/>
                  <a:pt x="5450" y="6948"/>
                </a:cubicBezTo>
                <a:cubicBezTo>
                  <a:pt x="5450" y="6948"/>
                  <a:pt x="5561" y="6646"/>
                  <a:pt x="5576" y="6671"/>
                </a:cubicBezTo>
                <a:cubicBezTo>
                  <a:pt x="5592" y="6696"/>
                  <a:pt x="5703" y="6633"/>
                  <a:pt x="5724" y="6696"/>
                </a:cubicBezTo>
                <a:cubicBezTo>
                  <a:pt x="5745" y="6759"/>
                  <a:pt x="5703" y="6771"/>
                  <a:pt x="5650" y="6822"/>
                </a:cubicBezTo>
                <a:cubicBezTo>
                  <a:pt x="5597" y="6873"/>
                  <a:pt x="5581" y="6860"/>
                  <a:pt x="5561" y="6923"/>
                </a:cubicBezTo>
                <a:cubicBezTo>
                  <a:pt x="5540" y="6986"/>
                  <a:pt x="5471" y="7011"/>
                  <a:pt x="5440" y="7086"/>
                </a:cubicBezTo>
                <a:cubicBezTo>
                  <a:pt x="5408" y="7162"/>
                  <a:pt x="5352" y="7207"/>
                  <a:pt x="5340" y="7149"/>
                </a:cubicBezTo>
                <a:cubicBezTo>
                  <a:pt x="5324" y="7074"/>
                  <a:pt x="5345" y="7112"/>
                  <a:pt x="5350" y="7074"/>
                </a:cubicBezTo>
                <a:close/>
                <a:moveTo>
                  <a:pt x="4882" y="6041"/>
                </a:moveTo>
                <a:cubicBezTo>
                  <a:pt x="4950" y="5978"/>
                  <a:pt x="5024" y="5801"/>
                  <a:pt x="5056" y="5877"/>
                </a:cubicBezTo>
                <a:cubicBezTo>
                  <a:pt x="5087" y="5952"/>
                  <a:pt x="5145" y="6041"/>
                  <a:pt x="5182" y="6053"/>
                </a:cubicBezTo>
                <a:cubicBezTo>
                  <a:pt x="5219" y="6066"/>
                  <a:pt x="5171" y="6217"/>
                  <a:pt x="5155" y="6230"/>
                </a:cubicBezTo>
                <a:cubicBezTo>
                  <a:pt x="5140" y="6242"/>
                  <a:pt x="5082" y="6204"/>
                  <a:pt x="5034" y="6204"/>
                </a:cubicBezTo>
                <a:cubicBezTo>
                  <a:pt x="4987" y="6204"/>
                  <a:pt x="4998" y="6129"/>
                  <a:pt x="4977" y="6141"/>
                </a:cubicBezTo>
                <a:cubicBezTo>
                  <a:pt x="4956" y="6154"/>
                  <a:pt x="4908" y="6179"/>
                  <a:pt x="4877" y="6217"/>
                </a:cubicBezTo>
                <a:cubicBezTo>
                  <a:pt x="4845" y="6255"/>
                  <a:pt x="4793" y="6247"/>
                  <a:pt x="4793" y="6179"/>
                </a:cubicBezTo>
                <a:cubicBezTo>
                  <a:pt x="4793" y="6079"/>
                  <a:pt x="4813" y="6104"/>
                  <a:pt x="4882" y="6041"/>
                </a:cubicBezTo>
                <a:close/>
                <a:moveTo>
                  <a:pt x="2699" y="5852"/>
                </a:moveTo>
                <a:cubicBezTo>
                  <a:pt x="2715" y="5852"/>
                  <a:pt x="2793" y="6003"/>
                  <a:pt x="2815" y="6053"/>
                </a:cubicBezTo>
                <a:cubicBezTo>
                  <a:pt x="2836" y="6104"/>
                  <a:pt x="2836" y="6242"/>
                  <a:pt x="2809" y="6255"/>
                </a:cubicBezTo>
                <a:cubicBezTo>
                  <a:pt x="2783" y="6268"/>
                  <a:pt x="2767" y="6116"/>
                  <a:pt x="2762" y="6053"/>
                </a:cubicBezTo>
                <a:cubicBezTo>
                  <a:pt x="2757" y="5990"/>
                  <a:pt x="2704" y="5990"/>
                  <a:pt x="2678" y="5952"/>
                </a:cubicBezTo>
                <a:cubicBezTo>
                  <a:pt x="2651" y="5915"/>
                  <a:pt x="2593" y="5729"/>
                  <a:pt x="2636" y="5763"/>
                </a:cubicBezTo>
                <a:cubicBezTo>
                  <a:pt x="2651" y="5776"/>
                  <a:pt x="2683" y="5852"/>
                  <a:pt x="2699" y="5852"/>
                </a:cubicBezTo>
                <a:close/>
                <a:moveTo>
                  <a:pt x="5234" y="4033"/>
                </a:moveTo>
                <a:cubicBezTo>
                  <a:pt x="5220" y="4070"/>
                  <a:pt x="5297" y="4125"/>
                  <a:pt x="5312" y="4074"/>
                </a:cubicBezTo>
                <a:cubicBezTo>
                  <a:pt x="5326" y="4024"/>
                  <a:pt x="5269" y="3940"/>
                  <a:pt x="5234" y="4033"/>
                </a:cubicBezTo>
                <a:close/>
                <a:moveTo>
                  <a:pt x="5438" y="4108"/>
                </a:moveTo>
                <a:cubicBezTo>
                  <a:pt x="5382" y="4146"/>
                  <a:pt x="5434" y="4243"/>
                  <a:pt x="5469" y="4209"/>
                </a:cubicBezTo>
                <a:cubicBezTo>
                  <a:pt x="5504" y="4176"/>
                  <a:pt x="5487" y="4074"/>
                  <a:pt x="5438" y="4108"/>
                </a:cubicBezTo>
                <a:close/>
                <a:moveTo>
                  <a:pt x="3961" y="1991"/>
                </a:moveTo>
                <a:cubicBezTo>
                  <a:pt x="3935" y="2046"/>
                  <a:pt x="3961" y="2218"/>
                  <a:pt x="3951" y="2234"/>
                </a:cubicBezTo>
                <a:cubicBezTo>
                  <a:pt x="3940" y="2251"/>
                  <a:pt x="3954" y="2327"/>
                  <a:pt x="3982" y="2310"/>
                </a:cubicBezTo>
                <a:cubicBezTo>
                  <a:pt x="4010" y="2293"/>
                  <a:pt x="4024" y="2134"/>
                  <a:pt x="4045" y="2134"/>
                </a:cubicBezTo>
                <a:cubicBezTo>
                  <a:pt x="4067" y="2134"/>
                  <a:pt x="4175" y="2075"/>
                  <a:pt x="4193" y="2167"/>
                </a:cubicBezTo>
                <a:cubicBezTo>
                  <a:pt x="4210" y="2259"/>
                  <a:pt x="4210" y="2218"/>
                  <a:pt x="4259" y="2226"/>
                </a:cubicBezTo>
                <a:cubicBezTo>
                  <a:pt x="4308" y="2234"/>
                  <a:pt x="4347" y="2109"/>
                  <a:pt x="4351" y="2066"/>
                </a:cubicBezTo>
                <a:cubicBezTo>
                  <a:pt x="4354" y="2024"/>
                  <a:pt x="4326" y="1940"/>
                  <a:pt x="4259" y="1957"/>
                </a:cubicBezTo>
                <a:cubicBezTo>
                  <a:pt x="4193" y="1974"/>
                  <a:pt x="3989" y="1932"/>
                  <a:pt x="3961" y="1991"/>
                </a:cubicBezTo>
                <a:close/>
                <a:moveTo>
                  <a:pt x="4091" y="2436"/>
                </a:moveTo>
                <a:cubicBezTo>
                  <a:pt x="4067" y="2473"/>
                  <a:pt x="4081" y="2596"/>
                  <a:pt x="4119" y="2604"/>
                </a:cubicBezTo>
                <a:cubicBezTo>
                  <a:pt x="4158" y="2613"/>
                  <a:pt x="4224" y="2545"/>
                  <a:pt x="4231" y="2596"/>
                </a:cubicBezTo>
                <a:cubicBezTo>
                  <a:pt x="4238" y="2646"/>
                  <a:pt x="4263" y="2873"/>
                  <a:pt x="4326" y="2798"/>
                </a:cubicBezTo>
                <a:cubicBezTo>
                  <a:pt x="4389" y="2722"/>
                  <a:pt x="4386" y="2655"/>
                  <a:pt x="4403" y="2646"/>
                </a:cubicBezTo>
                <a:cubicBezTo>
                  <a:pt x="4421" y="2638"/>
                  <a:pt x="4400" y="2453"/>
                  <a:pt x="4372" y="2411"/>
                </a:cubicBezTo>
                <a:cubicBezTo>
                  <a:pt x="4344" y="2369"/>
                  <a:pt x="4252" y="2394"/>
                  <a:pt x="4228" y="2420"/>
                </a:cubicBezTo>
                <a:cubicBezTo>
                  <a:pt x="4203" y="2445"/>
                  <a:pt x="4130" y="2377"/>
                  <a:pt x="4091" y="2436"/>
                </a:cubicBezTo>
                <a:close/>
                <a:moveTo>
                  <a:pt x="4487" y="2512"/>
                </a:moveTo>
                <a:cubicBezTo>
                  <a:pt x="4491" y="2535"/>
                  <a:pt x="4519" y="2579"/>
                  <a:pt x="4565" y="2562"/>
                </a:cubicBezTo>
                <a:cubicBezTo>
                  <a:pt x="4610" y="2545"/>
                  <a:pt x="4677" y="2529"/>
                  <a:pt x="4708" y="2520"/>
                </a:cubicBezTo>
                <a:cubicBezTo>
                  <a:pt x="4740" y="2512"/>
                  <a:pt x="4747" y="2386"/>
                  <a:pt x="4712" y="2377"/>
                </a:cubicBezTo>
                <a:cubicBezTo>
                  <a:pt x="4677" y="2369"/>
                  <a:pt x="4649" y="2294"/>
                  <a:pt x="4617" y="2319"/>
                </a:cubicBezTo>
                <a:cubicBezTo>
                  <a:pt x="4586" y="2344"/>
                  <a:pt x="4477" y="2453"/>
                  <a:pt x="4487" y="2512"/>
                </a:cubicBezTo>
                <a:close/>
                <a:moveTo>
                  <a:pt x="4477" y="2159"/>
                </a:moveTo>
                <a:cubicBezTo>
                  <a:pt x="4462" y="2247"/>
                  <a:pt x="4617" y="2293"/>
                  <a:pt x="4600" y="2193"/>
                </a:cubicBezTo>
                <a:cubicBezTo>
                  <a:pt x="4582" y="2092"/>
                  <a:pt x="4494" y="2058"/>
                  <a:pt x="4477" y="2159"/>
                </a:cubicBezTo>
                <a:close/>
                <a:moveTo>
                  <a:pt x="4505" y="1730"/>
                </a:moveTo>
                <a:cubicBezTo>
                  <a:pt x="4460" y="1705"/>
                  <a:pt x="4386" y="1672"/>
                  <a:pt x="4386" y="1646"/>
                </a:cubicBezTo>
                <a:cubicBezTo>
                  <a:pt x="4386" y="1621"/>
                  <a:pt x="4365" y="1764"/>
                  <a:pt x="4403" y="1806"/>
                </a:cubicBezTo>
                <a:cubicBezTo>
                  <a:pt x="4442" y="1848"/>
                  <a:pt x="4505" y="1924"/>
                  <a:pt x="4551" y="1966"/>
                </a:cubicBezTo>
                <a:cubicBezTo>
                  <a:pt x="4596" y="2008"/>
                  <a:pt x="4684" y="2016"/>
                  <a:pt x="4712" y="2100"/>
                </a:cubicBezTo>
                <a:cubicBezTo>
                  <a:pt x="4740" y="2184"/>
                  <a:pt x="4835" y="2251"/>
                  <a:pt x="4835" y="2251"/>
                </a:cubicBezTo>
                <a:lnTo>
                  <a:pt x="4947" y="2277"/>
                </a:lnTo>
                <a:cubicBezTo>
                  <a:pt x="4947" y="2277"/>
                  <a:pt x="5024" y="2234"/>
                  <a:pt x="5105" y="2251"/>
                </a:cubicBezTo>
                <a:cubicBezTo>
                  <a:pt x="5185" y="2268"/>
                  <a:pt x="5304" y="2294"/>
                  <a:pt x="5371" y="2285"/>
                </a:cubicBezTo>
                <a:cubicBezTo>
                  <a:pt x="5438" y="2277"/>
                  <a:pt x="5448" y="2226"/>
                  <a:pt x="5455" y="2193"/>
                </a:cubicBezTo>
                <a:cubicBezTo>
                  <a:pt x="5462" y="2159"/>
                  <a:pt x="5333" y="2092"/>
                  <a:pt x="5301" y="2100"/>
                </a:cubicBezTo>
                <a:cubicBezTo>
                  <a:pt x="5269" y="2108"/>
                  <a:pt x="5090" y="2108"/>
                  <a:pt x="5038" y="2100"/>
                </a:cubicBezTo>
                <a:cubicBezTo>
                  <a:pt x="4985" y="2091"/>
                  <a:pt x="4919" y="2091"/>
                  <a:pt x="4877" y="2100"/>
                </a:cubicBezTo>
                <a:cubicBezTo>
                  <a:pt x="4835" y="2108"/>
                  <a:pt x="4803" y="2033"/>
                  <a:pt x="4771" y="1991"/>
                </a:cubicBezTo>
                <a:cubicBezTo>
                  <a:pt x="4740" y="1949"/>
                  <a:pt x="4670" y="1815"/>
                  <a:pt x="4628" y="1797"/>
                </a:cubicBezTo>
                <a:cubicBezTo>
                  <a:pt x="4586" y="1781"/>
                  <a:pt x="4593" y="1781"/>
                  <a:pt x="4505" y="1730"/>
                </a:cubicBezTo>
                <a:close/>
                <a:moveTo>
                  <a:pt x="8905" y="3478"/>
                </a:moveTo>
                <a:cubicBezTo>
                  <a:pt x="8891" y="3534"/>
                  <a:pt x="8863" y="3537"/>
                  <a:pt x="8891" y="3654"/>
                </a:cubicBezTo>
                <a:cubicBezTo>
                  <a:pt x="8919" y="3772"/>
                  <a:pt x="8940" y="3839"/>
                  <a:pt x="8965" y="3831"/>
                </a:cubicBezTo>
                <a:cubicBezTo>
                  <a:pt x="8989" y="3822"/>
                  <a:pt x="9074" y="3814"/>
                  <a:pt x="9084" y="3881"/>
                </a:cubicBezTo>
                <a:cubicBezTo>
                  <a:pt x="9095" y="3949"/>
                  <a:pt x="9123" y="4008"/>
                  <a:pt x="9182" y="3965"/>
                </a:cubicBezTo>
                <a:cubicBezTo>
                  <a:pt x="9242" y="3923"/>
                  <a:pt x="9291" y="3898"/>
                  <a:pt x="9305" y="3848"/>
                </a:cubicBezTo>
                <a:cubicBezTo>
                  <a:pt x="9319" y="3797"/>
                  <a:pt x="9414" y="3789"/>
                  <a:pt x="9414" y="3789"/>
                </a:cubicBezTo>
                <a:cubicBezTo>
                  <a:pt x="9414" y="3789"/>
                  <a:pt x="9491" y="3646"/>
                  <a:pt x="9463" y="3588"/>
                </a:cubicBezTo>
                <a:cubicBezTo>
                  <a:pt x="9435" y="3529"/>
                  <a:pt x="9368" y="3486"/>
                  <a:pt x="9336" y="3478"/>
                </a:cubicBezTo>
                <a:cubicBezTo>
                  <a:pt x="9305" y="3470"/>
                  <a:pt x="9273" y="3537"/>
                  <a:pt x="9203" y="3537"/>
                </a:cubicBezTo>
                <a:cubicBezTo>
                  <a:pt x="9133" y="3537"/>
                  <a:pt x="9088" y="3604"/>
                  <a:pt x="9059" y="3537"/>
                </a:cubicBezTo>
                <a:cubicBezTo>
                  <a:pt x="9032" y="3470"/>
                  <a:pt x="8916" y="3436"/>
                  <a:pt x="8905" y="3478"/>
                </a:cubicBezTo>
                <a:close/>
                <a:moveTo>
                  <a:pt x="5917" y="1814"/>
                </a:moveTo>
                <a:cubicBezTo>
                  <a:pt x="5956" y="1882"/>
                  <a:pt x="5978" y="1840"/>
                  <a:pt x="6026" y="1865"/>
                </a:cubicBezTo>
                <a:cubicBezTo>
                  <a:pt x="6074" y="1890"/>
                  <a:pt x="6113" y="2075"/>
                  <a:pt x="6138" y="2100"/>
                </a:cubicBezTo>
                <a:cubicBezTo>
                  <a:pt x="6164" y="2125"/>
                  <a:pt x="6199" y="2100"/>
                  <a:pt x="6215" y="2049"/>
                </a:cubicBezTo>
                <a:cubicBezTo>
                  <a:pt x="6231" y="1999"/>
                  <a:pt x="6254" y="1823"/>
                  <a:pt x="6254" y="1823"/>
                </a:cubicBezTo>
                <a:cubicBezTo>
                  <a:pt x="6254" y="1823"/>
                  <a:pt x="6254" y="1991"/>
                  <a:pt x="6292" y="2024"/>
                </a:cubicBezTo>
                <a:cubicBezTo>
                  <a:pt x="6331" y="2058"/>
                  <a:pt x="6427" y="1999"/>
                  <a:pt x="6453" y="2008"/>
                </a:cubicBezTo>
                <a:cubicBezTo>
                  <a:pt x="6478" y="2016"/>
                  <a:pt x="6629" y="2066"/>
                  <a:pt x="6671" y="2117"/>
                </a:cubicBezTo>
                <a:cubicBezTo>
                  <a:pt x="6712" y="2167"/>
                  <a:pt x="6815" y="2201"/>
                  <a:pt x="6844" y="2310"/>
                </a:cubicBezTo>
                <a:cubicBezTo>
                  <a:pt x="6873" y="2419"/>
                  <a:pt x="6876" y="2797"/>
                  <a:pt x="6892" y="2839"/>
                </a:cubicBezTo>
                <a:cubicBezTo>
                  <a:pt x="6908" y="2881"/>
                  <a:pt x="6962" y="2705"/>
                  <a:pt x="6975" y="2663"/>
                </a:cubicBezTo>
                <a:cubicBezTo>
                  <a:pt x="6988" y="2621"/>
                  <a:pt x="7055" y="2646"/>
                  <a:pt x="7078" y="2705"/>
                </a:cubicBezTo>
                <a:cubicBezTo>
                  <a:pt x="7100" y="2764"/>
                  <a:pt x="7151" y="2907"/>
                  <a:pt x="7148" y="2965"/>
                </a:cubicBezTo>
                <a:cubicBezTo>
                  <a:pt x="7145" y="3024"/>
                  <a:pt x="7136" y="3116"/>
                  <a:pt x="7116" y="3083"/>
                </a:cubicBezTo>
                <a:cubicBezTo>
                  <a:pt x="7097" y="3049"/>
                  <a:pt x="7065" y="3058"/>
                  <a:pt x="7078" y="2990"/>
                </a:cubicBezTo>
                <a:cubicBezTo>
                  <a:pt x="7091" y="2923"/>
                  <a:pt x="7097" y="2780"/>
                  <a:pt x="7071" y="2780"/>
                </a:cubicBezTo>
                <a:cubicBezTo>
                  <a:pt x="7046" y="2780"/>
                  <a:pt x="7023" y="2780"/>
                  <a:pt x="7023" y="2780"/>
                </a:cubicBezTo>
                <a:cubicBezTo>
                  <a:pt x="7023" y="2780"/>
                  <a:pt x="6975" y="2747"/>
                  <a:pt x="6943" y="2873"/>
                </a:cubicBezTo>
                <a:cubicBezTo>
                  <a:pt x="6911" y="2999"/>
                  <a:pt x="6937" y="3125"/>
                  <a:pt x="6959" y="3125"/>
                </a:cubicBezTo>
                <a:cubicBezTo>
                  <a:pt x="6982" y="3125"/>
                  <a:pt x="7033" y="3125"/>
                  <a:pt x="7033" y="3158"/>
                </a:cubicBezTo>
                <a:cubicBezTo>
                  <a:pt x="7033" y="3192"/>
                  <a:pt x="6978" y="3293"/>
                  <a:pt x="6982" y="3352"/>
                </a:cubicBezTo>
                <a:cubicBezTo>
                  <a:pt x="6985" y="3411"/>
                  <a:pt x="7026" y="3612"/>
                  <a:pt x="7039" y="3654"/>
                </a:cubicBezTo>
                <a:cubicBezTo>
                  <a:pt x="7052" y="3696"/>
                  <a:pt x="7119" y="3738"/>
                  <a:pt x="7139" y="3747"/>
                </a:cubicBezTo>
                <a:cubicBezTo>
                  <a:pt x="7158" y="3755"/>
                  <a:pt x="7094" y="3763"/>
                  <a:pt x="7110" y="3822"/>
                </a:cubicBezTo>
                <a:cubicBezTo>
                  <a:pt x="7126" y="3881"/>
                  <a:pt x="7151" y="4024"/>
                  <a:pt x="7187" y="4057"/>
                </a:cubicBezTo>
                <a:cubicBezTo>
                  <a:pt x="7222" y="4091"/>
                  <a:pt x="7321" y="4242"/>
                  <a:pt x="7334" y="4310"/>
                </a:cubicBezTo>
                <a:cubicBezTo>
                  <a:pt x="7347" y="4377"/>
                  <a:pt x="7424" y="4259"/>
                  <a:pt x="7440" y="4251"/>
                </a:cubicBezTo>
                <a:cubicBezTo>
                  <a:pt x="7456" y="4243"/>
                  <a:pt x="7453" y="4427"/>
                  <a:pt x="7498" y="4436"/>
                </a:cubicBezTo>
                <a:cubicBezTo>
                  <a:pt x="7543" y="4444"/>
                  <a:pt x="7559" y="4419"/>
                  <a:pt x="7597" y="4343"/>
                </a:cubicBezTo>
                <a:cubicBezTo>
                  <a:pt x="7636" y="4268"/>
                  <a:pt x="7626" y="4167"/>
                  <a:pt x="7629" y="4091"/>
                </a:cubicBezTo>
                <a:cubicBezTo>
                  <a:pt x="7633" y="4016"/>
                  <a:pt x="7629" y="3957"/>
                  <a:pt x="7671" y="3982"/>
                </a:cubicBezTo>
                <a:cubicBezTo>
                  <a:pt x="7713" y="4007"/>
                  <a:pt x="7735" y="3965"/>
                  <a:pt x="7732" y="3881"/>
                </a:cubicBezTo>
                <a:cubicBezTo>
                  <a:pt x="7729" y="3797"/>
                  <a:pt x="7694" y="3696"/>
                  <a:pt x="7761" y="3671"/>
                </a:cubicBezTo>
                <a:cubicBezTo>
                  <a:pt x="7828" y="3646"/>
                  <a:pt x="7863" y="3537"/>
                  <a:pt x="7905" y="3537"/>
                </a:cubicBezTo>
                <a:cubicBezTo>
                  <a:pt x="7947" y="3537"/>
                  <a:pt x="8062" y="3579"/>
                  <a:pt x="8075" y="3537"/>
                </a:cubicBezTo>
                <a:cubicBezTo>
                  <a:pt x="8088" y="3495"/>
                  <a:pt x="8143" y="3244"/>
                  <a:pt x="8178" y="3236"/>
                </a:cubicBezTo>
                <a:cubicBezTo>
                  <a:pt x="8213" y="3227"/>
                  <a:pt x="8306" y="3268"/>
                  <a:pt x="8389" y="3234"/>
                </a:cubicBezTo>
                <a:cubicBezTo>
                  <a:pt x="8473" y="3201"/>
                  <a:pt x="8563" y="3075"/>
                  <a:pt x="8591" y="3083"/>
                </a:cubicBezTo>
                <a:cubicBezTo>
                  <a:pt x="8620" y="3091"/>
                  <a:pt x="8691" y="3091"/>
                  <a:pt x="8668" y="3041"/>
                </a:cubicBezTo>
                <a:cubicBezTo>
                  <a:pt x="8646" y="2990"/>
                  <a:pt x="8614" y="2873"/>
                  <a:pt x="8566" y="2873"/>
                </a:cubicBezTo>
                <a:cubicBezTo>
                  <a:pt x="8517" y="2873"/>
                  <a:pt x="8510" y="2614"/>
                  <a:pt x="8522" y="2614"/>
                </a:cubicBezTo>
                <a:cubicBezTo>
                  <a:pt x="8535" y="2614"/>
                  <a:pt x="8652" y="2713"/>
                  <a:pt x="8649" y="2797"/>
                </a:cubicBezTo>
                <a:cubicBezTo>
                  <a:pt x="8646" y="2881"/>
                  <a:pt x="8668" y="2990"/>
                  <a:pt x="8732" y="2957"/>
                </a:cubicBezTo>
                <a:cubicBezTo>
                  <a:pt x="8797" y="2923"/>
                  <a:pt x="8787" y="2797"/>
                  <a:pt x="8774" y="2764"/>
                </a:cubicBezTo>
                <a:cubicBezTo>
                  <a:pt x="8761" y="2730"/>
                  <a:pt x="8752" y="2646"/>
                  <a:pt x="8739" y="2587"/>
                </a:cubicBezTo>
                <a:cubicBezTo>
                  <a:pt x="8726" y="2528"/>
                  <a:pt x="8695" y="2344"/>
                  <a:pt x="8763" y="2327"/>
                </a:cubicBezTo>
                <a:cubicBezTo>
                  <a:pt x="8830" y="2310"/>
                  <a:pt x="8957" y="2503"/>
                  <a:pt x="8954" y="2369"/>
                </a:cubicBezTo>
                <a:cubicBezTo>
                  <a:pt x="8950" y="2234"/>
                  <a:pt x="8954" y="2091"/>
                  <a:pt x="8973" y="2016"/>
                </a:cubicBezTo>
                <a:cubicBezTo>
                  <a:pt x="8992" y="1940"/>
                  <a:pt x="9034" y="1890"/>
                  <a:pt x="9011" y="1865"/>
                </a:cubicBezTo>
                <a:cubicBezTo>
                  <a:pt x="8989" y="1840"/>
                  <a:pt x="8960" y="1898"/>
                  <a:pt x="8938" y="1772"/>
                </a:cubicBezTo>
                <a:cubicBezTo>
                  <a:pt x="8915" y="1646"/>
                  <a:pt x="8957" y="1554"/>
                  <a:pt x="8982" y="1503"/>
                </a:cubicBezTo>
                <a:cubicBezTo>
                  <a:pt x="9008" y="1453"/>
                  <a:pt x="9143" y="1125"/>
                  <a:pt x="9217" y="1075"/>
                </a:cubicBezTo>
                <a:cubicBezTo>
                  <a:pt x="9290" y="1024"/>
                  <a:pt x="9342" y="831"/>
                  <a:pt x="9290" y="789"/>
                </a:cubicBezTo>
                <a:cubicBezTo>
                  <a:pt x="9239" y="747"/>
                  <a:pt x="9136" y="672"/>
                  <a:pt x="9069" y="806"/>
                </a:cubicBezTo>
                <a:cubicBezTo>
                  <a:pt x="9002" y="941"/>
                  <a:pt x="8963" y="1066"/>
                  <a:pt x="8886" y="1024"/>
                </a:cubicBezTo>
                <a:cubicBezTo>
                  <a:pt x="8809" y="982"/>
                  <a:pt x="8798" y="760"/>
                  <a:pt x="8754" y="645"/>
                </a:cubicBezTo>
                <a:cubicBezTo>
                  <a:pt x="8690" y="479"/>
                  <a:pt x="8729" y="151"/>
                  <a:pt x="8662" y="176"/>
                </a:cubicBezTo>
                <a:cubicBezTo>
                  <a:pt x="8594" y="201"/>
                  <a:pt x="8594" y="201"/>
                  <a:pt x="8594" y="201"/>
                </a:cubicBezTo>
                <a:cubicBezTo>
                  <a:pt x="8594" y="201"/>
                  <a:pt x="8516" y="167"/>
                  <a:pt x="8467" y="192"/>
                </a:cubicBezTo>
                <a:cubicBezTo>
                  <a:pt x="8403" y="225"/>
                  <a:pt x="8361" y="318"/>
                  <a:pt x="8324" y="298"/>
                </a:cubicBezTo>
                <a:cubicBezTo>
                  <a:pt x="8253" y="259"/>
                  <a:pt x="8188" y="349"/>
                  <a:pt x="8170" y="358"/>
                </a:cubicBezTo>
                <a:cubicBezTo>
                  <a:pt x="8013" y="440"/>
                  <a:pt x="7887" y="328"/>
                  <a:pt x="7863" y="320"/>
                </a:cubicBezTo>
                <a:cubicBezTo>
                  <a:pt x="7845" y="314"/>
                  <a:pt x="7973" y="355"/>
                  <a:pt x="8073" y="320"/>
                </a:cubicBezTo>
                <a:cubicBezTo>
                  <a:pt x="8149" y="293"/>
                  <a:pt x="8277" y="230"/>
                  <a:pt x="8340" y="205"/>
                </a:cubicBezTo>
                <a:cubicBezTo>
                  <a:pt x="8403" y="180"/>
                  <a:pt x="8353" y="120"/>
                  <a:pt x="8330" y="114"/>
                </a:cubicBezTo>
                <a:cubicBezTo>
                  <a:pt x="8249" y="93"/>
                  <a:pt x="8126" y="13"/>
                  <a:pt x="8029" y="1"/>
                </a:cubicBezTo>
                <a:cubicBezTo>
                  <a:pt x="7952" y="-8"/>
                  <a:pt x="7903" y="47"/>
                  <a:pt x="7827" y="52"/>
                </a:cubicBezTo>
                <a:cubicBezTo>
                  <a:pt x="7729" y="58"/>
                  <a:pt x="7613" y="44"/>
                  <a:pt x="7537" y="157"/>
                </a:cubicBezTo>
                <a:cubicBezTo>
                  <a:pt x="7469" y="256"/>
                  <a:pt x="7383" y="267"/>
                  <a:pt x="7376" y="285"/>
                </a:cubicBezTo>
                <a:cubicBezTo>
                  <a:pt x="7338" y="386"/>
                  <a:pt x="7302" y="638"/>
                  <a:pt x="7267" y="571"/>
                </a:cubicBezTo>
                <a:cubicBezTo>
                  <a:pt x="7232" y="504"/>
                  <a:pt x="7225" y="336"/>
                  <a:pt x="7180" y="403"/>
                </a:cubicBezTo>
                <a:cubicBezTo>
                  <a:pt x="7135" y="470"/>
                  <a:pt x="7177" y="638"/>
                  <a:pt x="7139" y="755"/>
                </a:cubicBezTo>
                <a:cubicBezTo>
                  <a:pt x="7100" y="873"/>
                  <a:pt x="6991" y="856"/>
                  <a:pt x="6959" y="814"/>
                </a:cubicBezTo>
                <a:cubicBezTo>
                  <a:pt x="6927" y="773"/>
                  <a:pt x="6895" y="739"/>
                  <a:pt x="6767" y="755"/>
                </a:cubicBezTo>
                <a:cubicBezTo>
                  <a:pt x="6638" y="773"/>
                  <a:pt x="6497" y="873"/>
                  <a:pt x="6526" y="974"/>
                </a:cubicBezTo>
                <a:cubicBezTo>
                  <a:pt x="6555" y="1075"/>
                  <a:pt x="6468" y="1133"/>
                  <a:pt x="6446" y="1083"/>
                </a:cubicBezTo>
                <a:cubicBezTo>
                  <a:pt x="6424" y="1033"/>
                  <a:pt x="6321" y="1142"/>
                  <a:pt x="6327" y="1243"/>
                </a:cubicBezTo>
                <a:cubicBezTo>
                  <a:pt x="6334" y="1343"/>
                  <a:pt x="6311" y="1461"/>
                  <a:pt x="6257" y="1436"/>
                </a:cubicBezTo>
                <a:cubicBezTo>
                  <a:pt x="6202" y="1411"/>
                  <a:pt x="6164" y="1495"/>
                  <a:pt x="6161" y="1579"/>
                </a:cubicBezTo>
                <a:cubicBezTo>
                  <a:pt x="6157" y="1663"/>
                  <a:pt x="6036" y="1722"/>
                  <a:pt x="6026" y="1722"/>
                </a:cubicBezTo>
                <a:cubicBezTo>
                  <a:pt x="6016" y="1722"/>
                  <a:pt x="5859" y="1714"/>
                  <a:pt x="5917" y="1814"/>
                </a:cubicBezTo>
                <a:close/>
                <a:moveTo>
                  <a:pt x="5197" y="9973"/>
                </a:moveTo>
                <a:cubicBezTo>
                  <a:pt x="5192" y="10099"/>
                  <a:pt x="5245" y="10061"/>
                  <a:pt x="5308" y="10061"/>
                </a:cubicBezTo>
                <a:cubicBezTo>
                  <a:pt x="5371" y="10061"/>
                  <a:pt x="5482" y="10036"/>
                  <a:pt x="5503" y="10098"/>
                </a:cubicBezTo>
                <a:cubicBezTo>
                  <a:pt x="5524" y="10162"/>
                  <a:pt x="5618" y="10262"/>
                  <a:pt x="5645" y="10313"/>
                </a:cubicBezTo>
                <a:cubicBezTo>
                  <a:pt x="5671" y="10363"/>
                  <a:pt x="5755" y="10376"/>
                  <a:pt x="5761" y="10325"/>
                </a:cubicBezTo>
                <a:cubicBezTo>
                  <a:pt x="5766" y="10275"/>
                  <a:pt x="5703" y="10136"/>
                  <a:pt x="5666" y="10149"/>
                </a:cubicBezTo>
                <a:cubicBezTo>
                  <a:pt x="5629" y="10162"/>
                  <a:pt x="5550" y="10061"/>
                  <a:pt x="5508" y="9973"/>
                </a:cubicBezTo>
                <a:cubicBezTo>
                  <a:pt x="5466" y="9884"/>
                  <a:pt x="5387" y="9884"/>
                  <a:pt x="5355" y="9884"/>
                </a:cubicBezTo>
                <a:cubicBezTo>
                  <a:pt x="5324" y="9885"/>
                  <a:pt x="5197" y="9973"/>
                  <a:pt x="5197" y="9973"/>
                </a:cubicBezTo>
                <a:close/>
                <a:moveTo>
                  <a:pt x="5581" y="9620"/>
                </a:moveTo>
                <a:cubicBezTo>
                  <a:pt x="5533" y="9632"/>
                  <a:pt x="5545" y="9771"/>
                  <a:pt x="5603" y="9746"/>
                </a:cubicBezTo>
                <a:cubicBezTo>
                  <a:pt x="5661" y="9721"/>
                  <a:pt x="5629" y="9607"/>
                  <a:pt x="5581" y="9620"/>
                </a:cubicBezTo>
                <a:close/>
                <a:moveTo>
                  <a:pt x="5608" y="10664"/>
                </a:moveTo>
                <a:cubicBezTo>
                  <a:pt x="5560" y="10684"/>
                  <a:pt x="5571" y="10909"/>
                  <a:pt x="5629" y="10868"/>
                </a:cubicBezTo>
                <a:cubicBezTo>
                  <a:pt x="5687" y="10827"/>
                  <a:pt x="5655" y="10643"/>
                  <a:pt x="5608" y="10664"/>
                </a:cubicBezTo>
                <a:close/>
                <a:moveTo>
                  <a:pt x="6302" y="10525"/>
                </a:moveTo>
                <a:cubicBezTo>
                  <a:pt x="6254" y="10546"/>
                  <a:pt x="6266" y="10771"/>
                  <a:pt x="6323" y="10729"/>
                </a:cubicBezTo>
                <a:cubicBezTo>
                  <a:pt x="6381" y="10689"/>
                  <a:pt x="6350" y="10504"/>
                  <a:pt x="6302" y="10525"/>
                </a:cubicBezTo>
                <a:close/>
                <a:moveTo>
                  <a:pt x="5824" y="10578"/>
                </a:moveTo>
                <a:cubicBezTo>
                  <a:pt x="5824" y="10578"/>
                  <a:pt x="5881" y="10603"/>
                  <a:pt x="5918" y="10603"/>
                </a:cubicBezTo>
                <a:cubicBezTo>
                  <a:pt x="5955" y="10603"/>
                  <a:pt x="5976" y="10653"/>
                  <a:pt x="6008" y="10691"/>
                </a:cubicBezTo>
                <a:cubicBezTo>
                  <a:pt x="6039" y="10729"/>
                  <a:pt x="6097" y="10641"/>
                  <a:pt x="6118" y="10641"/>
                </a:cubicBezTo>
                <a:cubicBezTo>
                  <a:pt x="6139" y="10641"/>
                  <a:pt x="6166" y="10792"/>
                  <a:pt x="6171" y="10628"/>
                </a:cubicBezTo>
                <a:cubicBezTo>
                  <a:pt x="6176" y="10464"/>
                  <a:pt x="6108" y="10388"/>
                  <a:pt x="6066" y="10363"/>
                </a:cubicBezTo>
                <a:cubicBezTo>
                  <a:pt x="6023" y="10338"/>
                  <a:pt x="5976" y="10363"/>
                  <a:pt x="5945" y="10376"/>
                </a:cubicBezTo>
                <a:cubicBezTo>
                  <a:pt x="5913" y="10388"/>
                  <a:pt x="5824" y="10578"/>
                  <a:pt x="5824" y="10578"/>
                </a:cubicBezTo>
                <a:close/>
                <a:moveTo>
                  <a:pt x="10053" y="8120"/>
                </a:moveTo>
                <a:cubicBezTo>
                  <a:pt x="9991" y="8203"/>
                  <a:pt x="9932" y="8334"/>
                  <a:pt x="9916" y="8334"/>
                </a:cubicBezTo>
                <a:cubicBezTo>
                  <a:pt x="9901" y="8334"/>
                  <a:pt x="9853" y="8423"/>
                  <a:pt x="9822" y="8612"/>
                </a:cubicBezTo>
                <a:cubicBezTo>
                  <a:pt x="9790" y="8801"/>
                  <a:pt x="9827" y="8964"/>
                  <a:pt x="9769" y="9028"/>
                </a:cubicBezTo>
                <a:cubicBezTo>
                  <a:pt x="9711" y="9090"/>
                  <a:pt x="9586" y="9191"/>
                  <a:pt x="9544" y="9292"/>
                </a:cubicBezTo>
                <a:cubicBezTo>
                  <a:pt x="9502" y="9393"/>
                  <a:pt x="9469" y="9783"/>
                  <a:pt x="9416" y="9947"/>
                </a:cubicBezTo>
                <a:cubicBezTo>
                  <a:pt x="9364" y="10111"/>
                  <a:pt x="9416" y="10262"/>
                  <a:pt x="9427" y="10363"/>
                </a:cubicBezTo>
                <a:cubicBezTo>
                  <a:pt x="9438" y="10464"/>
                  <a:pt x="9474" y="10653"/>
                  <a:pt x="9416" y="10830"/>
                </a:cubicBezTo>
                <a:cubicBezTo>
                  <a:pt x="9359" y="11006"/>
                  <a:pt x="9364" y="11094"/>
                  <a:pt x="9338" y="11107"/>
                </a:cubicBezTo>
                <a:cubicBezTo>
                  <a:pt x="9311" y="11120"/>
                  <a:pt x="9364" y="11170"/>
                  <a:pt x="9375" y="11296"/>
                </a:cubicBezTo>
                <a:cubicBezTo>
                  <a:pt x="9385" y="11422"/>
                  <a:pt x="9327" y="11548"/>
                  <a:pt x="9427" y="11661"/>
                </a:cubicBezTo>
                <a:cubicBezTo>
                  <a:pt x="9527" y="11775"/>
                  <a:pt x="9619" y="11780"/>
                  <a:pt x="9645" y="11931"/>
                </a:cubicBezTo>
                <a:cubicBezTo>
                  <a:pt x="9671" y="12083"/>
                  <a:pt x="9759" y="12430"/>
                  <a:pt x="9759" y="12430"/>
                </a:cubicBezTo>
                <a:cubicBezTo>
                  <a:pt x="9759" y="12430"/>
                  <a:pt x="9853" y="12632"/>
                  <a:pt x="9901" y="12720"/>
                </a:cubicBezTo>
                <a:cubicBezTo>
                  <a:pt x="9948" y="12809"/>
                  <a:pt x="9964" y="12758"/>
                  <a:pt x="9974" y="12670"/>
                </a:cubicBezTo>
                <a:cubicBezTo>
                  <a:pt x="9985" y="12581"/>
                  <a:pt x="10048" y="12569"/>
                  <a:pt x="10122" y="12569"/>
                </a:cubicBezTo>
                <a:cubicBezTo>
                  <a:pt x="10195" y="12569"/>
                  <a:pt x="10248" y="12607"/>
                  <a:pt x="10321" y="12582"/>
                </a:cubicBezTo>
                <a:cubicBezTo>
                  <a:pt x="10395" y="12556"/>
                  <a:pt x="10449" y="12339"/>
                  <a:pt x="10475" y="12314"/>
                </a:cubicBezTo>
                <a:cubicBezTo>
                  <a:pt x="10501" y="12289"/>
                  <a:pt x="10611" y="12254"/>
                  <a:pt x="10679" y="12355"/>
                </a:cubicBezTo>
                <a:cubicBezTo>
                  <a:pt x="10748" y="12456"/>
                  <a:pt x="10737" y="12594"/>
                  <a:pt x="10774" y="12682"/>
                </a:cubicBezTo>
                <a:cubicBezTo>
                  <a:pt x="10811" y="12771"/>
                  <a:pt x="10874" y="12720"/>
                  <a:pt x="10921" y="12632"/>
                </a:cubicBezTo>
                <a:cubicBezTo>
                  <a:pt x="10969" y="12544"/>
                  <a:pt x="10947" y="12582"/>
                  <a:pt x="11005" y="12657"/>
                </a:cubicBezTo>
                <a:cubicBezTo>
                  <a:pt x="11063" y="12733"/>
                  <a:pt x="11090" y="12809"/>
                  <a:pt x="11037" y="12922"/>
                </a:cubicBezTo>
                <a:cubicBezTo>
                  <a:pt x="10984" y="13035"/>
                  <a:pt x="11016" y="13212"/>
                  <a:pt x="10984" y="13388"/>
                </a:cubicBezTo>
                <a:cubicBezTo>
                  <a:pt x="10953" y="13565"/>
                  <a:pt x="11014" y="13564"/>
                  <a:pt x="11072" y="13640"/>
                </a:cubicBezTo>
                <a:cubicBezTo>
                  <a:pt x="11130" y="13715"/>
                  <a:pt x="11179" y="14208"/>
                  <a:pt x="11210" y="14296"/>
                </a:cubicBezTo>
                <a:cubicBezTo>
                  <a:pt x="11242" y="14384"/>
                  <a:pt x="11200" y="14636"/>
                  <a:pt x="11237" y="14787"/>
                </a:cubicBezTo>
                <a:cubicBezTo>
                  <a:pt x="11274" y="14939"/>
                  <a:pt x="11291" y="15030"/>
                  <a:pt x="11248" y="15106"/>
                </a:cubicBezTo>
                <a:cubicBezTo>
                  <a:pt x="11206" y="15182"/>
                  <a:pt x="11153" y="15329"/>
                  <a:pt x="11147" y="15581"/>
                </a:cubicBezTo>
                <a:cubicBezTo>
                  <a:pt x="11142" y="15833"/>
                  <a:pt x="11169" y="16009"/>
                  <a:pt x="11189" y="16098"/>
                </a:cubicBezTo>
                <a:cubicBezTo>
                  <a:pt x="11210" y="16186"/>
                  <a:pt x="11263" y="16425"/>
                  <a:pt x="11290" y="16514"/>
                </a:cubicBezTo>
                <a:cubicBezTo>
                  <a:pt x="11316" y="16602"/>
                  <a:pt x="11406" y="16765"/>
                  <a:pt x="11412" y="16904"/>
                </a:cubicBezTo>
                <a:cubicBezTo>
                  <a:pt x="11417" y="17042"/>
                  <a:pt x="11342" y="17257"/>
                  <a:pt x="11368" y="17333"/>
                </a:cubicBezTo>
                <a:cubicBezTo>
                  <a:pt x="11395" y="17409"/>
                  <a:pt x="11410" y="17522"/>
                  <a:pt x="11458" y="17623"/>
                </a:cubicBezTo>
                <a:cubicBezTo>
                  <a:pt x="11505" y="17724"/>
                  <a:pt x="11521" y="17938"/>
                  <a:pt x="11521" y="17938"/>
                </a:cubicBezTo>
                <a:cubicBezTo>
                  <a:pt x="11521" y="17938"/>
                  <a:pt x="11537" y="18026"/>
                  <a:pt x="11542" y="18164"/>
                </a:cubicBezTo>
                <a:cubicBezTo>
                  <a:pt x="11547" y="18303"/>
                  <a:pt x="11552" y="18391"/>
                  <a:pt x="11605" y="18455"/>
                </a:cubicBezTo>
                <a:cubicBezTo>
                  <a:pt x="11658" y="18518"/>
                  <a:pt x="11694" y="18530"/>
                  <a:pt x="11721" y="18467"/>
                </a:cubicBezTo>
                <a:cubicBezTo>
                  <a:pt x="11747" y="18404"/>
                  <a:pt x="11859" y="18281"/>
                  <a:pt x="11927" y="18293"/>
                </a:cubicBezTo>
                <a:cubicBezTo>
                  <a:pt x="11996" y="18306"/>
                  <a:pt x="12094" y="18329"/>
                  <a:pt x="12163" y="18215"/>
                </a:cubicBezTo>
                <a:cubicBezTo>
                  <a:pt x="12231" y="18101"/>
                  <a:pt x="12331" y="17799"/>
                  <a:pt x="12368" y="17711"/>
                </a:cubicBezTo>
                <a:cubicBezTo>
                  <a:pt x="12405" y="17623"/>
                  <a:pt x="12489" y="17459"/>
                  <a:pt x="12478" y="17358"/>
                </a:cubicBezTo>
                <a:cubicBezTo>
                  <a:pt x="12468" y="17257"/>
                  <a:pt x="12407" y="17094"/>
                  <a:pt x="12449" y="17044"/>
                </a:cubicBezTo>
                <a:cubicBezTo>
                  <a:pt x="12491" y="16994"/>
                  <a:pt x="12631" y="16955"/>
                  <a:pt x="12636" y="16879"/>
                </a:cubicBezTo>
                <a:cubicBezTo>
                  <a:pt x="12641" y="16803"/>
                  <a:pt x="12599" y="16489"/>
                  <a:pt x="12589" y="16425"/>
                </a:cubicBezTo>
                <a:cubicBezTo>
                  <a:pt x="12578" y="16363"/>
                  <a:pt x="12615" y="16249"/>
                  <a:pt x="12657" y="16123"/>
                </a:cubicBezTo>
                <a:cubicBezTo>
                  <a:pt x="12699" y="15997"/>
                  <a:pt x="12799" y="15858"/>
                  <a:pt x="12820" y="15807"/>
                </a:cubicBezTo>
                <a:cubicBezTo>
                  <a:pt x="12841" y="15757"/>
                  <a:pt x="12931" y="15594"/>
                  <a:pt x="12941" y="15430"/>
                </a:cubicBezTo>
                <a:cubicBezTo>
                  <a:pt x="12952" y="15266"/>
                  <a:pt x="12920" y="15064"/>
                  <a:pt x="12941" y="14976"/>
                </a:cubicBezTo>
                <a:cubicBezTo>
                  <a:pt x="12962" y="14888"/>
                  <a:pt x="12947" y="14813"/>
                  <a:pt x="12899" y="14712"/>
                </a:cubicBezTo>
                <a:cubicBezTo>
                  <a:pt x="12852" y="14611"/>
                  <a:pt x="12849" y="14378"/>
                  <a:pt x="12833" y="14328"/>
                </a:cubicBezTo>
                <a:cubicBezTo>
                  <a:pt x="12817" y="14278"/>
                  <a:pt x="12841" y="13943"/>
                  <a:pt x="12873" y="13917"/>
                </a:cubicBezTo>
                <a:cubicBezTo>
                  <a:pt x="12904" y="13892"/>
                  <a:pt x="12973" y="13640"/>
                  <a:pt x="13015" y="13527"/>
                </a:cubicBezTo>
                <a:cubicBezTo>
                  <a:pt x="13057" y="13414"/>
                  <a:pt x="13178" y="13061"/>
                  <a:pt x="13236" y="13036"/>
                </a:cubicBezTo>
                <a:cubicBezTo>
                  <a:pt x="13294" y="13010"/>
                  <a:pt x="13383" y="12809"/>
                  <a:pt x="13388" y="12695"/>
                </a:cubicBezTo>
                <a:cubicBezTo>
                  <a:pt x="13394" y="12582"/>
                  <a:pt x="13546" y="12153"/>
                  <a:pt x="13552" y="12065"/>
                </a:cubicBezTo>
                <a:cubicBezTo>
                  <a:pt x="13557" y="11977"/>
                  <a:pt x="13620" y="11649"/>
                  <a:pt x="13594" y="11573"/>
                </a:cubicBezTo>
                <a:cubicBezTo>
                  <a:pt x="13567" y="11498"/>
                  <a:pt x="13362" y="11687"/>
                  <a:pt x="13336" y="11712"/>
                </a:cubicBezTo>
                <a:cubicBezTo>
                  <a:pt x="13310" y="11737"/>
                  <a:pt x="13236" y="11838"/>
                  <a:pt x="13152" y="11826"/>
                </a:cubicBezTo>
                <a:cubicBezTo>
                  <a:pt x="13068" y="11813"/>
                  <a:pt x="13104" y="11649"/>
                  <a:pt x="13099" y="11573"/>
                </a:cubicBezTo>
                <a:cubicBezTo>
                  <a:pt x="13094" y="11498"/>
                  <a:pt x="13005" y="11208"/>
                  <a:pt x="12983" y="11196"/>
                </a:cubicBezTo>
                <a:cubicBezTo>
                  <a:pt x="12962" y="11183"/>
                  <a:pt x="12899" y="11032"/>
                  <a:pt x="12873" y="10880"/>
                </a:cubicBezTo>
                <a:cubicBezTo>
                  <a:pt x="12847" y="10729"/>
                  <a:pt x="12736" y="10630"/>
                  <a:pt x="12694" y="10516"/>
                </a:cubicBezTo>
                <a:cubicBezTo>
                  <a:pt x="12652" y="10403"/>
                  <a:pt x="12699" y="10049"/>
                  <a:pt x="12657" y="9872"/>
                </a:cubicBezTo>
                <a:cubicBezTo>
                  <a:pt x="12615" y="9696"/>
                  <a:pt x="12578" y="9469"/>
                  <a:pt x="12542" y="9305"/>
                </a:cubicBezTo>
                <a:cubicBezTo>
                  <a:pt x="12505" y="9141"/>
                  <a:pt x="12457" y="9002"/>
                  <a:pt x="12447" y="8927"/>
                </a:cubicBezTo>
                <a:cubicBezTo>
                  <a:pt x="12436" y="8851"/>
                  <a:pt x="12405" y="8612"/>
                  <a:pt x="12342" y="8650"/>
                </a:cubicBezTo>
                <a:cubicBezTo>
                  <a:pt x="12279" y="8688"/>
                  <a:pt x="12199" y="8688"/>
                  <a:pt x="12147" y="8839"/>
                </a:cubicBezTo>
                <a:cubicBezTo>
                  <a:pt x="12094" y="8990"/>
                  <a:pt x="12073" y="9002"/>
                  <a:pt x="12063" y="8952"/>
                </a:cubicBezTo>
                <a:cubicBezTo>
                  <a:pt x="12052" y="8902"/>
                  <a:pt x="12216" y="8688"/>
                  <a:pt x="12194" y="8625"/>
                </a:cubicBezTo>
                <a:cubicBezTo>
                  <a:pt x="12173" y="8562"/>
                  <a:pt x="12047" y="8587"/>
                  <a:pt x="11979" y="8587"/>
                </a:cubicBezTo>
                <a:cubicBezTo>
                  <a:pt x="11910" y="8587"/>
                  <a:pt x="11852" y="8486"/>
                  <a:pt x="11800" y="8461"/>
                </a:cubicBezTo>
                <a:cubicBezTo>
                  <a:pt x="11747" y="8435"/>
                  <a:pt x="11722" y="8694"/>
                  <a:pt x="11670" y="8820"/>
                </a:cubicBezTo>
                <a:cubicBezTo>
                  <a:pt x="11617" y="8946"/>
                  <a:pt x="11537" y="8751"/>
                  <a:pt x="11489" y="8751"/>
                </a:cubicBezTo>
                <a:cubicBezTo>
                  <a:pt x="11442" y="8751"/>
                  <a:pt x="11353" y="8587"/>
                  <a:pt x="11353" y="8587"/>
                </a:cubicBezTo>
                <a:cubicBezTo>
                  <a:pt x="11353" y="8587"/>
                  <a:pt x="11263" y="8499"/>
                  <a:pt x="11226" y="8499"/>
                </a:cubicBezTo>
                <a:cubicBezTo>
                  <a:pt x="11189" y="8499"/>
                  <a:pt x="11116" y="8335"/>
                  <a:pt x="11095" y="8335"/>
                </a:cubicBezTo>
                <a:cubicBezTo>
                  <a:pt x="11074" y="8335"/>
                  <a:pt x="11016" y="8221"/>
                  <a:pt x="11058" y="8171"/>
                </a:cubicBezTo>
                <a:cubicBezTo>
                  <a:pt x="11100" y="8121"/>
                  <a:pt x="11190" y="8231"/>
                  <a:pt x="11148" y="7954"/>
                </a:cubicBezTo>
                <a:cubicBezTo>
                  <a:pt x="11106" y="7676"/>
                  <a:pt x="10963" y="7730"/>
                  <a:pt x="10926" y="7768"/>
                </a:cubicBezTo>
                <a:cubicBezTo>
                  <a:pt x="10890" y="7806"/>
                  <a:pt x="10627" y="7793"/>
                  <a:pt x="10606" y="7793"/>
                </a:cubicBezTo>
                <a:cubicBezTo>
                  <a:pt x="10585" y="7793"/>
                  <a:pt x="10432" y="7919"/>
                  <a:pt x="10385" y="7970"/>
                </a:cubicBezTo>
                <a:cubicBezTo>
                  <a:pt x="10337" y="8020"/>
                  <a:pt x="10253" y="8083"/>
                  <a:pt x="10232" y="8108"/>
                </a:cubicBezTo>
                <a:cubicBezTo>
                  <a:pt x="10211" y="8133"/>
                  <a:pt x="10100" y="8057"/>
                  <a:pt x="10053" y="8120"/>
                </a:cubicBezTo>
                <a:close/>
                <a:moveTo>
                  <a:pt x="12426" y="13691"/>
                </a:moveTo>
                <a:cubicBezTo>
                  <a:pt x="12378" y="13665"/>
                  <a:pt x="12394" y="13376"/>
                  <a:pt x="12410" y="13313"/>
                </a:cubicBezTo>
                <a:cubicBezTo>
                  <a:pt x="12426" y="13249"/>
                  <a:pt x="12517" y="13233"/>
                  <a:pt x="12531" y="13287"/>
                </a:cubicBezTo>
                <a:cubicBezTo>
                  <a:pt x="12557" y="13388"/>
                  <a:pt x="12473" y="13716"/>
                  <a:pt x="12426" y="13691"/>
                </a:cubicBezTo>
                <a:close/>
                <a:moveTo>
                  <a:pt x="13488" y="15152"/>
                </a:moveTo>
                <a:cubicBezTo>
                  <a:pt x="13422" y="15107"/>
                  <a:pt x="13415" y="15316"/>
                  <a:pt x="13362" y="15455"/>
                </a:cubicBezTo>
                <a:cubicBezTo>
                  <a:pt x="13309" y="15593"/>
                  <a:pt x="13252" y="15707"/>
                  <a:pt x="13231" y="15694"/>
                </a:cubicBezTo>
                <a:cubicBezTo>
                  <a:pt x="13209" y="15682"/>
                  <a:pt x="13094" y="15783"/>
                  <a:pt x="13131" y="15971"/>
                </a:cubicBezTo>
                <a:cubicBezTo>
                  <a:pt x="13167" y="16160"/>
                  <a:pt x="13162" y="16350"/>
                  <a:pt x="13125" y="16438"/>
                </a:cubicBezTo>
                <a:cubicBezTo>
                  <a:pt x="13088" y="16526"/>
                  <a:pt x="13157" y="16778"/>
                  <a:pt x="13147" y="16917"/>
                </a:cubicBezTo>
                <a:cubicBezTo>
                  <a:pt x="13136" y="17055"/>
                  <a:pt x="13162" y="17143"/>
                  <a:pt x="13236" y="17143"/>
                </a:cubicBezTo>
                <a:cubicBezTo>
                  <a:pt x="13310" y="17143"/>
                  <a:pt x="13336" y="17081"/>
                  <a:pt x="13367" y="16917"/>
                </a:cubicBezTo>
                <a:cubicBezTo>
                  <a:pt x="13399" y="16753"/>
                  <a:pt x="13404" y="16589"/>
                  <a:pt x="13436" y="16451"/>
                </a:cubicBezTo>
                <a:cubicBezTo>
                  <a:pt x="13467" y="16312"/>
                  <a:pt x="13494" y="16022"/>
                  <a:pt x="13509" y="15946"/>
                </a:cubicBezTo>
                <a:cubicBezTo>
                  <a:pt x="13525" y="15871"/>
                  <a:pt x="13557" y="15631"/>
                  <a:pt x="13552" y="15493"/>
                </a:cubicBezTo>
                <a:cubicBezTo>
                  <a:pt x="13546" y="15354"/>
                  <a:pt x="13525" y="15177"/>
                  <a:pt x="13488" y="15152"/>
                </a:cubicBezTo>
                <a:close/>
                <a:moveTo>
                  <a:pt x="15398" y="11914"/>
                </a:moveTo>
                <a:cubicBezTo>
                  <a:pt x="15364" y="11950"/>
                  <a:pt x="15329" y="12556"/>
                  <a:pt x="15392" y="12607"/>
                </a:cubicBezTo>
                <a:cubicBezTo>
                  <a:pt x="15455" y="12657"/>
                  <a:pt x="15498" y="12229"/>
                  <a:pt x="15477" y="12166"/>
                </a:cubicBezTo>
                <a:cubicBezTo>
                  <a:pt x="15456" y="12103"/>
                  <a:pt x="15445" y="11863"/>
                  <a:pt x="15398" y="11914"/>
                </a:cubicBezTo>
                <a:close/>
                <a:moveTo>
                  <a:pt x="10969" y="7213"/>
                </a:moveTo>
                <a:cubicBezTo>
                  <a:pt x="10919" y="7213"/>
                  <a:pt x="10895" y="7402"/>
                  <a:pt x="10926" y="7465"/>
                </a:cubicBezTo>
                <a:cubicBezTo>
                  <a:pt x="10958" y="7528"/>
                  <a:pt x="10990" y="7515"/>
                  <a:pt x="11016" y="7427"/>
                </a:cubicBezTo>
                <a:cubicBezTo>
                  <a:pt x="11042" y="7339"/>
                  <a:pt x="10995" y="7213"/>
                  <a:pt x="10969" y="7213"/>
                </a:cubicBezTo>
                <a:close/>
                <a:moveTo>
                  <a:pt x="10569" y="7414"/>
                </a:moveTo>
                <a:cubicBezTo>
                  <a:pt x="10556" y="7462"/>
                  <a:pt x="10611" y="7478"/>
                  <a:pt x="10621" y="7427"/>
                </a:cubicBezTo>
                <a:cubicBezTo>
                  <a:pt x="10632" y="7376"/>
                  <a:pt x="10605" y="7276"/>
                  <a:pt x="10569" y="7414"/>
                </a:cubicBezTo>
                <a:close/>
                <a:moveTo>
                  <a:pt x="11195" y="7629"/>
                </a:moveTo>
                <a:cubicBezTo>
                  <a:pt x="11175" y="7656"/>
                  <a:pt x="11226" y="7742"/>
                  <a:pt x="11253" y="7767"/>
                </a:cubicBezTo>
                <a:cubicBezTo>
                  <a:pt x="11279" y="7792"/>
                  <a:pt x="11300" y="7868"/>
                  <a:pt x="11321" y="7881"/>
                </a:cubicBezTo>
                <a:cubicBezTo>
                  <a:pt x="11342" y="7893"/>
                  <a:pt x="11410" y="7881"/>
                  <a:pt x="11389" y="7755"/>
                </a:cubicBezTo>
                <a:cubicBezTo>
                  <a:pt x="11368" y="7629"/>
                  <a:pt x="11321" y="7629"/>
                  <a:pt x="11305" y="7629"/>
                </a:cubicBezTo>
                <a:cubicBezTo>
                  <a:pt x="11289" y="7629"/>
                  <a:pt x="11221" y="7591"/>
                  <a:pt x="11195" y="7629"/>
                </a:cubicBezTo>
                <a:close/>
                <a:moveTo>
                  <a:pt x="9937" y="5083"/>
                </a:moveTo>
                <a:cubicBezTo>
                  <a:pt x="9890" y="5102"/>
                  <a:pt x="9885" y="5222"/>
                  <a:pt x="9853" y="5222"/>
                </a:cubicBezTo>
                <a:cubicBezTo>
                  <a:pt x="9822" y="5222"/>
                  <a:pt x="9785" y="5247"/>
                  <a:pt x="9795" y="5335"/>
                </a:cubicBezTo>
                <a:cubicBezTo>
                  <a:pt x="9806" y="5423"/>
                  <a:pt x="9827" y="5486"/>
                  <a:pt x="9795" y="5524"/>
                </a:cubicBezTo>
                <a:cubicBezTo>
                  <a:pt x="9764" y="5562"/>
                  <a:pt x="9801" y="5713"/>
                  <a:pt x="9843" y="5725"/>
                </a:cubicBezTo>
                <a:cubicBezTo>
                  <a:pt x="9885" y="5738"/>
                  <a:pt x="9932" y="5663"/>
                  <a:pt x="9969" y="5625"/>
                </a:cubicBezTo>
                <a:cubicBezTo>
                  <a:pt x="10006" y="5587"/>
                  <a:pt x="10058" y="5511"/>
                  <a:pt x="10058" y="5398"/>
                </a:cubicBezTo>
                <a:cubicBezTo>
                  <a:pt x="10058" y="5284"/>
                  <a:pt x="10048" y="5183"/>
                  <a:pt x="10027" y="5133"/>
                </a:cubicBezTo>
                <a:cubicBezTo>
                  <a:pt x="10006" y="5083"/>
                  <a:pt x="9969" y="5070"/>
                  <a:pt x="9937" y="5083"/>
                </a:cubicBezTo>
                <a:close/>
                <a:moveTo>
                  <a:pt x="9995" y="4705"/>
                </a:moveTo>
                <a:cubicBezTo>
                  <a:pt x="9953" y="4739"/>
                  <a:pt x="9969" y="4868"/>
                  <a:pt x="9990" y="4932"/>
                </a:cubicBezTo>
                <a:cubicBezTo>
                  <a:pt x="10011" y="4994"/>
                  <a:pt x="10048" y="5133"/>
                  <a:pt x="10100" y="5184"/>
                </a:cubicBezTo>
                <a:cubicBezTo>
                  <a:pt x="10153" y="5234"/>
                  <a:pt x="10264" y="5285"/>
                  <a:pt x="10222" y="5335"/>
                </a:cubicBezTo>
                <a:cubicBezTo>
                  <a:pt x="10179" y="5386"/>
                  <a:pt x="10058" y="5634"/>
                  <a:pt x="10047" y="5709"/>
                </a:cubicBezTo>
                <a:cubicBezTo>
                  <a:pt x="10037" y="5785"/>
                  <a:pt x="10185" y="5751"/>
                  <a:pt x="10185" y="5751"/>
                </a:cubicBezTo>
                <a:cubicBezTo>
                  <a:pt x="10185" y="5751"/>
                  <a:pt x="10153" y="5839"/>
                  <a:pt x="10179" y="5864"/>
                </a:cubicBezTo>
                <a:cubicBezTo>
                  <a:pt x="10206" y="5889"/>
                  <a:pt x="10222" y="5776"/>
                  <a:pt x="10264" y="5776"/>
                </a:cubicBezTo>
                <a:cubicBezTo>
                  <a:pt x="10306" y="5776"/>
                  <a:pt x="10390" y="5839"/>
                  <a:pt x="10432" y="5839"/>
                </a:cubicBezTo>
                <a:cubicBezTo>
                  <a:pt x="10474" y="5839"/>
                  <a:pt x="10542" y="5700"/>
                  <a:pt x="10537" y="5612"/>
                </a:cubicBezTo>
                <a:cubicBezTo>
                  <a:pt x="10532" y="5524"/>
                  <a:pt x="10479" y="5385"/>
                  <a:pt x="10432" y="5335"/>
                </a:cubicBezTo>
                <a:cubicBezTo>
                  <a:pt x="10385" y="5284"/>
                  <a:pt x="10332" y="5058"/>
                  <a:pt x="10300" y="5007"/>
                </a:cubicBezTo>
                <a:cubicBezTo>
                  <a:pt x="10269" y="4957"/>
                  <a:pt x="10417" y="4790"/>
                  <a:pt x="10380" y="4702"/>
                </a:cubicBezTo>
                <a:cubicBezTo>
                  <a:pt x="10344" y="4614"/>
                  <a:pt x="10232" y="4667"/>
                  <a:pt x="10190" y="4604"/>
                </a:cubicBezTo>
                <a:cubicBezTo>
                  <a:pt x="10148" y="4541"/>
                  <a:pt x="10111" y="4617"/>
                  <a:pt x="10085" y="4692"/>
                </a:cubicBezTo>
                <a:cubicBezTo>
                  <a:pt x="10058" y="4768"/>
                  <a:pt x="10027" y="4679"/>
                  <a:pt x="9995" y="4705"/>
                </a:cubicBezTo>
                <a:close/>
                <a:moveTo>
                  <a:pt x="10311" y="6809"/>
                </a:moveTo>
                <a:cubicBezTo>
                  <a:pt x="10293" y="6887"/>
                  <a:pt x="10185" y="6835"/>
                  <a:pt x="10121" y="6835"/>
                </a:cubicBezTo>
                <a:cubicBezTo>
                  <a:pt x="10058" y="6835"/>
                  <a:pt x="9932" y="6784"/>
                  <a:pt x="9880" y="6835"/>
                </a:cubicBezTo>
                <a:cubicBezTo>
                  <a:pt x="9827" y="6885"/>
                  <a:pt x="9837" y="7137"/>
                  <a:pt x="9853" y="7251"/>
                </a:cubicBezTo>
                <a:cubicBezTo>
                  <a:pt x="9869" y="7364"/>
                  <a:pt x="9848" y="7427"/>
                  <a:pt x="9827" y="7465"/>
                </a:cubicBezTo>
                <a:cubicBezTo>
                  <a:pt x="9806" y="7503"/>
                  <a:pt x="9801" y="7616"/>
                  <a:pt x="9827" y="7666"/>
                </a:cubicBezTo>
                <a:cubicBezTo>
                  <a:pt x="9853" y="7717"/>
                  <a:pt x="9874" y="7830"/>
                  <a:pt x="9895" y="7843"/>
                </a:cubicBezTo>
                <a:cubicBezTo>
                  <a:pt x="9916" y="7855"/>
                  <a:pt x="9985" y="7805"/>
                  <a:pt x="10011" y="7868"/>
                </a:cubicBezTo>
                <a:cubicBezTo>
                  <a:pt x="10037" y="7931"/>
                  <a:pt x="10064" y="8083"/>
                  <a:pt x="10079" y="8045"/>
                </a:cubicBezTo>
                <a:cubicBezTo>
                  <a:pt x="10095" y="8007"/>
                  <a:pt x="10116" y="7843"/>
                  <a:pt x="10142" y="7881"/>
                </a:cubicBezTo>
                <a:cubicBezTo>
                  <a:pt x="10169" y="7918"/>
                  <a:pt x="10232" y="7868"/>
                  <a:pt x="10279" y="7855"/>
                </a:cubicBezTo>
                <a:cubicBezTo>
                  <a:pt x="10327" y="7843"/>
                  <a:pt x="10353" y="7717"/>
                  <a:pt x="10400" y="7654"/>
                </a:cubicBezTo>
                <a:cubicBezTo>
                  <a:pt x="10448" y="7591"/>
                  <a:pt x="10421" y="7591"/>
                  <a:pt x="10406" y="7515"/>
                </a:cubicBezTo>
                <a:cubicBezTo>
                  <a:pt x="10390" y="7440"/>
                  <a:pt x="10453" y="7351"/>
                  <a:pt x="10490" y="7263"/>
                </a:cubicBezTo>
                <a:cubicBezTo>
                  <a:pt x="10527" y="7175"/>
                  <a:pt x="10595" y="7251"/>
                  <a:pt x="10611" y="7150"/>
                </a:cubicBezTo>
                <a:cubicBezTo>
                  <a:pt x="10627" y="7049"/>
                  <a:pt x="10632" y="6873"/>
                  <a:pt x="10674" y="6885"/>
                </a:cubicBezTo>
                <a:cubicBezTo>
                  <a:pt x="10716" y="6898"/>
                  <a:pt x="10774" y="6960"/>
                  <a:pt x="10811" y="6960"/>
                </a:cubicBezTo>
                <a:cubicBezTo>
                  <a:pt x="10847" y="6960"/>
                  <a:pt x="10926" y="6822"/>
                  <a:pt x="10947" y="6797"/>
                </a:cubicBezTo>
                <a:cubicBezTo>
                  <a:pt x="10969" y="6772"/>
                  <a:pt x="11047" y="6784"/>
                  <a:pt x="11058" y="6898"/>
                </a:cubicBezTo>
                <a:cubicBezTo>
                  <a:pt x="11069" y="7011"/>
                  <a:pt x="11158" y="7150"/>
                  <a:pt x="11179" y="7175"/>
                </a:cubicBezTo>
                <a:cubicBezTo>
                  <a:pt x="11200" y="7200"/>
                  <a:pt x="11337" y="7301"/>
                  <a:pt x="11358" y="7339"/>
                </a:cubicBezTo>
                <a:cubicBezTo>
                  <a:pt x="11379" y="7376"/>
                  <a:pt x="11410" y="7490"/>
                  <a:pt x="11421" y="7591"/>
                </a:cubicBezTo>
                <a:cubicBezTo>
                  <a:pt x="11431" y="7691"/>
                  <a:pt x="11494" y="7812"/>
                  <a:pt x="11500" y="7723"/>
                </a:cubicBezTo>
                <a:cubicBezTo>
                  <a:pt x="11505" y="7636"/>
                  <a:pt x="11447" y="7351"/>
                  <a:pt x="11484" y="7364"/>
                </a:cubicBezTo>
                <a:cubicBezTo>
                  <a:pt x="11521" y="7376"/>
                  <a:pt x="11563" y="7339"/>
                  <a:pt x="11563" y="7339"/>
                </a:cubicBezTo>
                <a:cubicBezTo>
                  <a:pt x="11563" y="7339"/>
                  <a:pt x="11463" y="7175"/>
                  <a:pt x="11426" y="7137"/>
                </a:cubicBezTo>
                <a:cubicBezTo>
                  <a:pt x="11389" y="7099"/>
                  <a:pt x="11321" y="7024"/>
                  <a:pt x="11289" y="6898"/>
                </a:cubicBezTo>
                <a:cubicBezTo>
                  <a:pt x="11258" y="6771"/>
                  <a:pt x="11179" y="6746"/>
                  <a:pt x="11184" y="6620"/>
                </a:cubicBezTo>
                <a:cubicBezTo>
                  <a:pt x="11189" y="6494"/>
                  <a:pt x="11263" y="6570"/>
                  <a:pt x="11305" y="6671"/>
                </a:cubicBezTo>
                <a:cubicBezTo>
                  <a:pt x="11347" y="6771"/>
                  <a:pt x="11452" y="6910"/>
                  <a:pt x="11489" y="6998"/>
                </a:cubicBezTo>
                <a:cubicBezTo>
                  <a:pt x="11526" y="7086"/>
                  <a:pt x="11584" y="7124"/>
                  <a:pt x="11600" y="7238"/>
                </a:cubicBezTo>
                <a:cubicBezTo>
                  <a:pt x="11615" y="7351"/>
                  <a:pt x="11663" y="7477"/>
                  <a:pt x="11679" y="7528"/>
                </a:cubicBezTo>
                <a:cubicBezTo>
                  <a:pt x="11694" y="7578"/>
                  <a:pt x="11704" y="7979"/>
                  <a:pt x="11720" y="8042"/>
                </a:cubicBezTo>
                <a:cubicBezTo>
                  <a:pt x="11735" y="8105"/>
                  <a:pt x="11831" y="7906"/>
                  <a:pt x="11857" y="7855"/>
                </a:cubicBezTo>
                <a:cubicBezTo>
                  <a:pt x="11884" y="7805"/>
                  <a:pt x="11931" y="7780"/>
                  <a:pt x="11936" y="7679"/>
                </a:cubicBezTo>
                <a:cubicBezTo>
                  <a:pt x="11942" y="7578"/>
                  <a:pt x="11873" y="7502"/>
                  <a:pt x="11852" y="7465"/>
                </a:cubicBezTo>
                <a:cubicBezTo>
                  <a:pt x="11831" y="7427"/>
                  <a:pt x="11905" y="7389"/>
                  <a:pt x="11931" y="7339"/>
                </a:cubicBezTo>
                <a:cubicBezTo>
                  <a:pt x="11957" y="7288"/>
                  <a:pt x="12005" y="7200"/>
                  <a:pt x="12026" y="7275"/>
                </a:cubicBezTo>
                <a:cubicBezTo>
                  <a:pt x="12047" y="7351"/>
                  <a:pt x="12036" y="7654"/>
                  <a:pt x="12047" y="7704"/>
                </a:cubicBezTo>
                <a:cubicBezTo>
                  <a:pt x="12057" y="7754"/>
                  <a:pt x="12163" y="7830"/>
                  <a:pt x="12184" y="7893"/>
                </a:cubicBezTo>
                <a:cubicBezTo>
                  <a:pt x="12205" y="7956"/>
                  <a:pt x="12294" y="7981"/>
                  <a:pt x="12310" y="7943"/>
                </a:cubicBezTo>
                <a:cubicBezTo>
                  <a:pt x="12326" y="7906"/>
                  <a:pt x="12410" y="7969"/>
                  <a:pt x="12431" y="7981"/>
                </a:cubicBezTo>
                <a:cubicBezTo>
                  <a:pt x="12452" y="7994"/>
                  <a:pt x="12515" y="7956"/>
                  <a:pt x="12557" y="7931"/>
                </a:cubicBezTo>
                <a:cubicBezTo>
                  <a:pt x="12599" y="7906"/>
                  <a:pt x="12641" y="7830"/>
                  <a:pt x="12636" y="7994"/>
                </a:cubicBezTo>
                <a:cubicBezTo>
                  <a:pt x="12631" y="8158"/>
                  <a:pt x="12615" y="8410"/>
                  <a:pt x="12562" y="8535"/>
                </a:cubicBezTo>
                <a:cubicBezTo>
                  <a:pt x="12510" y="8662"/>
                  <a:pt x="12531" y="8725"/>
                  <a:pt x="12478" y="8725"/>
                </a:cubicBezTo>
                <a:cubicBezTo>
                  <a:pt x="12426" y="8725"/>
                  <a:pt x="12383" y="8725"/>
                  <a:pt x="12373" y="8926"/>
                </a:cubicBezTo>
                <a:cubicBezTo>
                  <a:pt x="12363" y="9128"/>
                  <a:pt x="12441" y="9216"/>
                  <a:pt x="12484" y="9204"/>
                </a:cubicBezTo>
                <a:cubicBezTo>
                  <a:pt x="12526" y="9191"/>
                  <a:pt x="12631" y="9090"/>
                  <a:pt x="12641" y="9178"/>
                </a:cubicBezTo>
                <a:cubicBezTo>
                  <a:pt x="12652" y="9267"/>
                  <a:pt x="12710" y="9456"/>
                  <a:pt x="12720" y="9594"/>
                </a:cubicBezTo>
                <a:cubicBezTo>
                  <a:pt x="12731" y="9733"/>
                  <a:pt x="12788" y="9682"/>
                  <a:pt x="12794" y="9809"/>
                </a:cubicBezTo>
                <a:cubicBezTo>
                  <a:pt x="12799" y="9935"/>
                  <a:pt x="12852" y="10237"/>
                  <a:pt x="12873" y="10275"/>
                </a:cubicBezTo>
                <a:cubicBezTo>
                  <a:pt x="12894" y="10313"/>
                  <a:pt x="12989" y="10514"/>
                  <a:pt x="13004" y="10590"/>
                </a:cubicBezTo>
                <a:cubicBezTo>
                  <a:pt x="13020" y="10665"/>
                  <a:pt x="13041" y="10767"/>
                  <a:pt x="13057" y="10955"/>
                </a:cubicBezTo>
                <a:cubicBezTo>
                  <a:pt x="13073" y="11144"/>
                  <a:pt x="13088" y="11396"/>
                  <a:pt x="13131" y="11434"/>
                </a:cubicBezTo>
                <a:cubicBezTo>
                  <a:pt x="13173" y="11472"/>
                  <a:pt x="13315" y="11371"/>
                  <a:pt x="13341" y="11334"/>
                </a:cubicBezTo>
                <a:cubicBezTo>
                  <a:pt x="13367" y="11296"/>
                  <a:pt x="13541" y="11094"/>
                  <a:pt x="13604" y="11081"/>
                </a:cubicBezTo>
                <a:cubicBezTo>
                  <a:pt x="13667" y="11069"/>
                  <a:pt x="13678" y="10968"/>
                  <a:pt x="13756" y="10930"/>
                </a:cubicBezTo>
                <a:cubicBezTo>
                  <a:pt x="13835" y="10892"/>
                  <a:pt x="13893" y="10754"/>
                  <a:pt x="13946" y="10653"/>
                </a:cubicBezTo>
                <a:cubicBezTo>
                  <a:pt x="13998" y="10552"/>
                  <a:pt x="14062" y="10300"/>
                  <a:pt x="14083" y="10212"/>
                </a:cubicBezTo>
                <a:cubicBezTo>
                  <a:pt x="14104" y="10124"/>
                  <a:pt x="14156" y="10060"/>
                  <a:pt x="14130" y="9960"/>
                </a:cubicBezTo>
                <a:cubicBezTo>
                  <a:pt x="14104" y="9859"/>
                  <a:pt x="13993" y="9708"/>
                  <a:pt x="13951" y="9695"/>
                </a:cubicBezTo>
                <a:cubicBezTo>
                  <a:pt x="13909" y="9682"/>
                  <a:pt x="13914" y="9519"/>
                  <a:pt x="13888" y="9519"/>
                </a:cubicBezTo>
                <a:cubicBezTo>
                  <a:pt x="13862" y="9519"/>
                  <a:pt x="13867" y="9607"/>
                  <a:pt x="13814" y="9670"/>
                </a:cubicBezTo>
                <a:cubicBezTo>
                  <a:pt x="13762" y="9733"/>
                  <a:pt x="13709" y="9859"/>
                  <a:pt x="13672" y="9834"/>
                </a:cubicBezTo>
                <a:cubicBezTo>
                  <a:pt x="13636" y="9809"/>
                  <a:pt x="13683" y="9745"/>
                  <a:pt x="13625" y="9632"/>
                </a:cubicBezTo>
                <a:cubicBezTo>
                  <a:pt x="13567" y="9519"/>
                  <a:pt x="13546" y="9493"/>
                  <a:pt x="13546" y="9406"/>
                </a:cubicBezTo>
                <a:cubicBezTo>
                  <a:pt x="13546" y="9317"/>
                  <a:pt x="13430" y="9153"/>
                  <a:pt x="13420" y="9027"/>
                </a:cubicBezTo>
                <a:cubicBezTo>
                  <a:pt x="13409" y="8901"/>
                  <a:pt x="13499" y="8725"/>
                  <a:pt x="13525" y="8838"/>
                </a:cubicBezTo>
                <a:cubicBezTo>
                  <a:pt x="13551" y="8952"/>
                  <a:pt x="13572" y="9128"/>
                  <a:pt x="13641" y="9204"/>
                </a:cubicBezTo>
                <a:cubicBezTo>
                  <a:pt x="13709" y="9279"/>
                  <a:pt x="13772" y="9406"/>
                  <a:pt x="13804" y="9430"/>
                </a:cubicBezTo>
                <a:cubicBezTo>
                  <a:pt x="13835" y="9456"/>
                  <a:pt x="13914" y="9292"/>
                  <a:pt x="13941" y="9317"/>
                </a:cubicBezTo>
                <a:cubicBezTo>
                  <a:pt x="13967" y="9342"/>
                  <a:pt x="14020" y="9569"/>
                  <a:pt x="14067" y="9607"/>
                </a:cubicBezTo>
                <a:cubicBezTo>
                  <a:pt x="14114" y="9644"/>
                  <a:pt x="14272" y="9657"/>
                  <a:pt x="14298" y="9657"/>
                </a:cubicBezTo>
                <a:cubicBezTo>
                  <a:pt x="14325" y="9657"/>
                  <a:pt x="14435" y="9670"/>
                  <a:pt x="14456" y="9594"/>
                </a:cubicBezTo>
                <a:cubicBezTo>
                  <a:pt x="14477" y="9519"/>
                  <a:pt x="14493" y="9519"/>
                  <a:pt x="14519" y="9519"/>
                </a:cubicBezTo>
                <a:cubicBezTo>
                  <a:pt x="14546" y="9519"/>
                  <a:pt x="14593" y="9745"/>
                  <a:pt x="14630" y="9771"/>
                </a:cubicBezTo>
                <a:cubicBezTo>
                  <a:pt x="14667" y="9796"/>
                  <a:pt x="14735" y="9783"/>
                  <a:pt x="14730" y="9947"/>
                </a:cubicBezTo>
                <a:cubicBezTo>
                  <a:pt x="14725" y="10111"/>
                  <a:pt x="14761" y="10250"/>
                  <a:pt x="14798" y="10262"/>
                </a:cubicBezTo>
                <a:cubicBezTo>
                  <a:pt x="14835" y="10275"/>
                  <a:pt x="14919" y="10073"/>
                  <a:pt x="14919" y="10073"/>
                </a:cubicBezTo>
                <a:cubicBezTo>
                  <a:pt x="14919" y="10073"/>
                  <a:pt x="14919" y="10388"/>
                  <a:pt x="14914" y="10502"/>
                </a:cubicBezTo>
                <a:cubicBezTo>
                  <a:pt x="14909" y="10615"/>
                  <a:pt x="14972" y="11031"/>
                  <a:pt x="14972" y="11031"/>
                </a:cubicBezTo>
                <a:cubicBezTo>
                  <a:pt x="14972" y="11031"/>
                  <a:pt x="15051" y="11422"/>
                  <a:pt x="15072" y="11510"/>
                </a:cubicBezTo>
                <a:cubicBezTo>
                  <a:pt x="15093" y="11598"/>
                  <a:pt x="15182" y="11863"/>
                  <a:pt x="15182" y="11976"/>
                </a:cubicBezTo>
                <a:cubicBezTo>
                  <a:pt x="15182" y="12090"/>
                  <a:pt x="15193" y="12266"/>
                  <a:pt x="15224" y="12266"/>
                </a:cubicBezTo>
                <a:cubicBezTo>
                  <a:pt x="15256" y="12266"/>
                  <a:pt x="15287" y="12065"/>
                  <a:pt x="15324" y="11939"/>
                </a:cubicBezTo>
                <a:cubicBezTo>
                  <a:pt x="15361" y="11813"/>
                  <a:pt x="15401" y="11700"/>
                  <a:pt x="15417" y="11574"/>
                </a:cubicBezTo>
                <a:cubicBezTo>
                  <a:pt x="15433" y="11448"/>
                  <a:pt x="15403" y="11157"/>
                  <a:pt x="15403" y="11069"/>
                </a:cubicBezTo>
                <a:cubicBezTo>
                  <a:pt x="15403" y="10981"/>
                  <a:pt x="15435" y="10905"/>
                  <a:pt x="15508" y="10829"/>
                </a:cubicBezTo>
                <a:cubicBezTo>
                  <a:pt x="15582" y="10754"/>
                  <a:pt x="15634" y="10540"/>
                  <a:pt x="15697" y="10426"/>
                </a:cubicBezTo>
                <a:cubicBezTo>
                  <a:pt x="15761" y="10313"/>
                  <a:pt x="15755" y="10124"/>
                  <a:pt x="15882" y="10124"/>
                </a:cubicBezTo>
                <a:cubicBezTo>
                  <a:pt x="16008" y="10124"/>
                  <a:pt x="15998" y="10124"/>
                  <a:pt x="16029" y="10048"/>
                </a:cubicBezTo>
                <a:cubicBezTo>
                  <a:pt x="16061" y="9973"/>
                  <a:pt x="16092" y="9922"/>
                  <a:pt x="16108" y="10061"/>
                </a:cubicBezTo>
                <a:cubicBezTo>
                  <a:pt x="16124" y="10200"/>
                  <a:pt x="16213" y="10401"/>
                  <a:pt x="16229" y="10452"/>
                </a:cubicBezTo>
                <a:cubicBezTo>
                  <a:pt x="16245" y="10502"/>
                  <a:pt x="16276" y="10641"/>
                  <a:pt x="16271" y="10792"/>
                </a:cubicBezTo>
                <a:cubicBezTo>
                  <a:pt x="16266" y="10943"/>
                  <a:pt x="16239" y="11357"/>
                  <a:pt x="16266" y="11357"/>
                </a:cubicBezTo>
                <a:cubicBezTo>
                  <a:pt x="16292" y="11357"/>
                  <a:pt x="16382" y="10905"/>
                  <a:pt x="16382" y="10905"/>
                </a:cubicBezTo>
                <a:cubicBezTo>
                  <a:pt x="16382" y="10905"/>
                  <a:pt x="16497" y="10716"/>
                  <a:pt x="16492" y="10918"/>
                </a:cubicBezTo>
                <a:cubicBezTo>
                  <a:pt x="16487" y="11119"/>
                  <a:pt x="16502" y="11334"/>
                  <a:pt x="16502" y="11460"/>
                </a:cubicBezTo>
                <a:cubicBezTo>
                  <a:pt x="16502" y="11586"/>
                  <a:pt x="16597" y="11888"/>
                  <a:pt x="16597" y="11813"/>
                </a:cubicBezTo>
                <a:cubicBezTo>
                  <a:pt x="16597" y="11737"/>
                  <a:pt x="16639" y="11523"/>
                  <a:pt x="16639" y="11410"/>
                </a:cubicBezTo>
                <a:cubicBezTo>
                  <a:pt x="16639" y="11296"/>
                  <a:pt x="16666" y="11346"/>
                  <a:pt x="16734" y="11460"/>
                </a:cubicBezTo>
                <a:cubicBezTo>
                  <a:pt x="16802" y="11573"/>
                  <a:pt x="16850" y="11800"/>
                  <a:pt x="16850" y="11800"/>
                </a:cubicBezTo>
                <a:cubicBezTo>
                  <a:pt x="16850" y="11800"/>
                  <a:pt x="16916" y="12225"/>
                  <a:pt x="16926" y="12288"/>
                </a:cubicBezTo>
                <a:cubicBezTo>
                  <a:pt x="16937" y="12351"/>
                  <a:pt x="17013" y="11989"/>
                  <a:pt x="17029" y="11914"/>
                </a:cubicBezTo>
                <a:cubicBezTo>
                  <a:pt x="17044" y="11838"/>
                  <a:pt x="17055" y="11800"/>
                  <a:pt x="17097" y="11775"/>
                </a:cubicBezTo>
                <a:cubicBezTo>
                  <a:pt x="17139" y="11750"/>
                  <a:pt x="17192" y="11750"/>
                  <a:pt x="17208" y="11611"/>
                </a:cubicBezTo>
                <a:cubicBezTo>
                  <a:pt x="17223" y="11472"/>
                  <a:pt x="17271" y="11309"/>
                  <a:pt x="17208" y="11120"/>
                </a:cubicBezTo>
                <a:cubicBezTo>
                  <a:pt x="17144" y="10930"/>
                  <a:pt x="17113" y="10805"/>
                  <a:pt x="17065" y="10716"/>
                </a:cubicBezTo>
                <a:cubicBezTo>
                  <a:pt x="17018" y="10628"/>
                  <a:pt x="16981" y="10401"/>
                  <a:pt x="16981" y="10401"/>
                </a:cubicBezTo>
                <a:cubicBezTo>
                  <a:pt x="16981" y="10401"/>
                  <a:pt x="17081" y="10187"/>
                  <a:pt x="17113" y="10111"/>
                </a:cubicBezTo>
                <a:cubicBezTo>
                  <a:pt x="17144" y="10036"/>
                  <a:pt x="17192" y="10086"/>
                  <a:pt x="17197" y="10174"/>
                </a:cubicBezTo>
                <a:cubicBezTo>
                  <a:pt x="17202" y="10262"/>
                  <a:pt x="17150" y="10338"/>
                  <a:pt x="17139" y="10527"/>
                </a:cubicBezTo>
                <a:cubicBezTo>
                  <a:pt x="17129" y="10716"/>
                  <a:pt x="17202" y="10779"/>
                  <a:pt x="17223" y="10716"/>
                </a:cubicBezTo>
                <a:cubicBezTo>
                  <a:pt x="17244" y="10653"/>
                  <a:pt x="17297" y="10502"/>
                  <a:pt x="17297" y="10464"/>
                </a:cubicBezTo>
                <a:cubicBezTo>
                  <a:pt x="17297" y="10427"/>
                  <a:pt x="17260" y="10439"/>
                  <a:pt x="17255" y="10300"/>
                </a:cubicBezTo>
                <a:cubicBezTo>
                  <a:pt x="17250" y="10162"/>
                  <a:pt x="17323" y="10061"/>
                  <a:pt x="17349" y="10099"/>
                </a:cubicBezTo>
                <a:cubicBezTo>
                  <a:pt x="17376" y="10137"/>
                  <a:pt x="17544" y="10049"/>
                  <a:pt x="17623" y="9948"/>
                </a:cubicBezTo>
                <a:cubicBezTo>
                  <a:pt x="17702" y="9847"/>
                  <a:pt x="17749" y="9633"/>
                  <a:pt x="17797" y="9544"/>
                </a:cubicBezTo>
                <a:cubicBezTo>
                  <a:pt x="17844" y="9456"/>
                  <a:pt x="18007" y="9166"/>
                  <a:pt x="17997" y="9028"/>
                </a:cubicBezTo>
                <a:cubicBezTo>
                  <a:pt x="17986" y="8889"/>
                  <a:pt x="18002" y="8700"/>
                  <a:pt x="17960" y="8524"/>
                </a:cubicBezTo>
                <a:cubicBezTo>
                  <a:pt x="17918" y="8347"/>
                  <a:pt x="17865" y="8234"/>
                  <a:pt x="17844" y="8158"/>
                </a:cubicBezTo>
                <a:cubicBezTo>
                  <a:pt x="17823" y="8083"/>
                  <a:pt x="17933" y="8070"/>
                  <a:pt x="17986" y="7956"/>
                </a:cubicBezTo>
                <a:cubicBezTo>
                  <a:pt x="18039" y="7843"/>
                  <a:pt x="17986" y="7742"/>
                  <a:pt x="17960" y="7755"/>
                </a:cubicBezTo>
                <a:cubicBezTo>
                  <a:pt x="17933" y="7767"/>
                  <a:pt x="17865" y="7805"/>
                  <a:pt x="17839" y="7793"/>
                </a:cubicBezTo>
                <a:cubicBezTo>
                  <a:pt x="17813" y="7780"/>
                  <a:pt x="17797" y="7717"/>
                  <a:pt x="17755" y="7641"/>
                </a:cubicBezTo>
                <a:cubicBezTo>
                  <a:pt x="17712" y="7566"/>
                  <a:pt x="17765" y="7452"/>
                  <a:pt x="17792" y="7465"/>
                </a:cubicBezTo>
                <a:cubicBezTo>
                  <a:pt x="17818" y="7478"/>
                  <a:pt x="17886" y="7339"/>
                  <a:pt x="17918" y="7276"/>
                </a:cubicBezTo>
                <a:cubicBezTo>
                  <a:pt x="17949" y="7213"/>
                  <a:pt x="17997" y="7163"/>
                  <a:pt x="17981" y="7226"/>
                </a:cubicBezTo>
                <a:cubicBezTo>
                  <a:pt x="17965" y="7289"/>
                  <a:pt x="17928" y="7516"/>
                  <a:pt x="17970" y="7528"/>
                </a:cubicBezTo>
                <a:cubicBezTo>
                  <a:pt x="18012" y="7541"/>
                  <a:pt x="18112" y="7339"/>
                  <a:pt x="18128" y="7352"/>
                </a:cubicBezTo>
                <a:cubicBezTo>
                  <a:pt x="18144" y="7364"/>
                  <a:pt x="18170" y="7528"/>
                  <a:pt x="18154" y="7603"/>
                </a:cubicBezTo>
                <a:cubicBezTo>
                  <a:pt x="18139" y="7679"/>
                  <a:pt x="18139" y="7805"/>
                  <a:pt x="18160" y="7793"/>
                </a:cubicBezTo>
                <a:cubicBezTo>
                  <a:pt x="18181" y="7780"/>
                  <a:pt x="18223" y="7667"/>
                  <a:pt x="18233" y="7705"/>
                </a:cubicBezTo>
                <a:cubicBezTo>
                  <a:pt x="18244" y="7742"/>
                  <a:pt x="18297" y="7818"/>
                  <a:pt x="18270" y="7957"/>
                </a:cubicBezTo>
                <a:cubicBezTo>
                  <a:pt x="18244" y="8095"/>
                  <a:pt x="18191" y="8146"/>
                  <a:pt x="18254" y="8234"/>
                </a:cubicBezTo>
                <a:cubicBezTo>
                  <a:pt x="18318" y="8322"/>
                  <a:pt x="18338" y="8246"/>
                  <a:pt x="18386" y="8183"/>
                </a:cubicBezTo>
                <a:cubicBezTo>
                  <a:pt x="18433" y="8121"/>
                  <a:pt x="18465" y="7843"/>
                  <a:pt x="18438" y="7755"/>
                </a:cubicBezTo>
                <a:cubicBezTo>
                  <a:pt x="18412" y="7667"/>
                  <a:pt x="18349" y="7490"/>
                  <a:pt x="18349" y="7427"/>
                </a:cubicBezTo>
                <a:cubicBezTo>
                  <a:pt x="18349" y="7364"/>
                  <a:pt x="18454" y="7364"/>
                  <a:pt x="18454" y="7263"/>
                </a:cubicBezTo>
                <a:cubicBezTo>
                  <a:pt x="18454" y="7163"/>
                  <a:pt x="18491" y="7087"/>
                  <a:pt x="18528" y="7049"/>
                </a:cubicBezTo>
                <a:cubicBezTo>
                  <a:pt x="18565" y="7011"/>
                  <a:pt x="18612" y="6847"/>
                  <a:pt x="18628" y="6898"/>
                </a:cubicBezTo>
                <a:cubicBezTo>
                  <a:pt x="18644" y="6948"/>
                  <a:pt x="18738" y="7011"/>
                  <a:pt x="18764" y="6936"/>
                </a:cubicBezTo>
                <a:cubicBezTo>
                  <a:pt x="18791" y="6860"/>
                  <a:pt x="18928" y="6583"/>
                  <a:pt x="19012" y="6431"/>
                </a:cubicBezTo>
                <a:cubicBezTo>
                  <a:pt x="19096" y="6280"/>
                  <a:pt x="19128" y="6104"/>
                  <a:pt x="19149" y="5928"/>
                </a:cubicBezTo>
                <a:cubicBezTo>
                  <a:pt x="19170" y="5751"/>
                  <a:pt x="19201" y="5637"/>
                  <a:pt x="19191" y="5499"/>
                </a:cubicBezTo>
                <a:cubicBezTo>
                  <a:pt x="19180" y="5360"/>
                  <a:pt x="19143" y="5260"/>
                  <a:pt x="19096" y="5272"/>
                </a:cubicBezTo>
                <a:cubicBezTo>
                  <a:pt x="19048" y="5285"/>
                  <a:pt x="19022" y="5348"/>
                  <a:pt x="18975" y="5348"/>
                </a:cubicBezTo>
                <a:cubicBezTo>
                  <a:pt x="18928" y="5348"/>
                  <a:pt x="18965" y="5171"/>
                  <a:pt x="18943" y="5171"/>
                </a:cubicBezTo>
                <a:cubicBezTo>
                  <a:pt x="18922" y="5171"/>
                  <a:pt x="18875" y="5335"/>
                  <a:pt x="18849" y="5247"/>
                </a:cubicBezTo>
                <a:cubicBezTo>
                  <a:pt x="18822" y="5159"/>
                  <a:pt x="18922" y="5045"/>
                  <a:pt x="19001" y="4982"/>
                </a:cubicBezTo>
                <a:cubicBezTo>
                  <a:pt x="19080" y="4919"/>
                  <a:pt x="19212" y="4554"/>
                  <a:pt x="19264" y="4541"/>
                </a:cubicBezTo>
                <a:cubicBezTo>
                  <a:pt x="19317" y="4528"/>
                  <a:pt x="19448" y="4566"/>
                  <a:pt x="19564" y="4554"/>
                </a:cubicBezTo>
                <a:cubicBezTo>
                  <a:pt x="19680" y="4541"/>
                  <a:pt x="19717" y="4428"/>
                  <a:pt x="19754" y="4491"/>
                </a:cubicBezTo>
                <a:cubicBezTo>
                  <a:pt x="19790" y="4554"/>
                  <a:pt x="19869" y="4629"/>
                  <a:pt x="19917" y="4617"/>
                </a:cubicBezTo>
                <a:cubicBezTo>
                  <a:pt x="19964" y="4604"/>
                  <a:pt x="19943" y="4617"/>
                  <a:pt x="20017" y="4491"/>
                </a:cubicBezTo>
                <a:cubicBezTo>
                  <a:pt x="20090" y="4365"/>
                  <a:pt x="20159" y="4302"/>
                  <a:pt x="20195" y="4201"/>
                </a:cubicBezTo>
                <a:cubicBezTo>
                  <a:pt x="20232" y="4100"/>
                  <a:pt x="20332" y="4025"/>
                  <a:pt x="20337" y="4125"/>
                </a:cubicBezTo>
                <a:cubicBezTo>
                  <a:pt x="20343" y="4226"/>
                  <a:pt x="20327" y="4327"/>
                  <a:pt x="20369" y="4327"/>
                </a:cubicBezTo>
                <a:cubicBezTo>
                  <a:pt x="20411" y="4327"/>
                  <a:pt x="20474" y="4226"/>
                  <a:pt x="20527" y="4176"/>
                </a:cubicBezTo>
                <a:cubicBezTo>
                  <a:pt x="20579" y="4125"/>
                  <a:pt x="20622" y="4062"/>
                  <a:pt x="20622" y="4062"/>
                </a:cubicBezTo>
                <a:cubicBezTo>
                  <a:pt x="20622" y="4062"/>
                  <a:pt x="20406" y="4415"/>
                  <a:pt x="20353" y="4491"/>
                </a:cubicBezTo>
                <a:cubicBezTo>
                  <a:pt x="20301" y="4566"/>
                  <a:pt x="20174" y="4617"/>
                  <a:pt x="20122" y="4768"/>
                </a:cubicBezTo>
                <a:cubicBezTo>
                  <a:pt x="20069" y="4919"/>
                  <a:pt x="20038" y="4970"/>
                  <a:pt x="20043" y="5134"/>
                </a:cubicBezTo>
                <a:cubicBezTo>
                  <a:pt x="20048" y="5297"/>
                  <a:pt x="20137" y="5512"/>
                  <a:pt x="20095" y="5663"/>
                </a:cubicBezTo>
                <a:cubicBezTo>
                  <a:pt x="20053" y="5814"/>
                  <a:pt x="20038" y="6029"/>
                  <a:pt x="20038" y="6029"/>
                </a:cubicBezTo>
                <a:cubicBezTo>
                  <a:pt x="20038" y="6029"/>
                  <a:pt x="20101" y="5814"/>
                  <a:pt x="20190" y="5675"/>
                </a:cubicBezTo>
                <a:cubicBezTo>
                  <a:pt x="20280" y="5537"/>
                  <a:pt x="20332" y="5348"/>
                  <a:pt x="20364" y="5272"/>
                </a:cubicBezTo>
                <a:cubicBezTo>
                  <a:pt x="20395" y="5197"/>
                  <a:pt x="20490" y="5184"/>
                  <a:pt x="20490" y="5096"/>
                </a:cubicBezTo>
                <a:cubicBezTo>
                  <a:pt x="20490" y="5008"/>
                  <a:pt x="20516" y="4894"/>
                  <a:pt x="20532" y="4793"/>
                </a:cubicBezTo>
                <a:cubicBezTo>
                  <a:pt x="20548" y="4693"/>
                  <a:pt x="20501" y="4718"/>
                  <a:pt x="20532" y="4592"/>
                </a:cubicBezTo>
                <a:cubicBezTo>
                  <a:pt x="20564" y="4466"/>
                  <a:pt x="20558" y="4365"/>
                  <a:pt x="20716" y="4365"/>
                </a:cubicBezTo>
                <a:cubicBezTo>
                  <a:pt x="20874" y="4365"/>
                  <a:pt x="20821" y="4390"/>
                  <a:pt x="20948" y="4377"/>
                </a:cubicBezTo>
                <a:cubicBezTo>
                  <a:pt x="21074" y="4365"/>
                  <a:pt x="21121" y="4214"/>
                  <a:pt x="21242" y="4138"/>
                </a:cubicBezTo>
                <a:cubicBezTo>
                  <a:pt x="21363" y="4062"/>
                  <a:pt x="21458" y="4012"/>
                  <a:pt x="21495" y="4050"/>
                </a:cubicBezTo>
                <a:cubicBezTo>
                  <a:pt x="21532" y="4088"/>
                  <a:pt x="21590" y="4062"/>
                  <a:pt x="21553" y="3974"/>
                </a:cubicBezTo>
                <a:cubicBezTo>
                  <a:pt x="21516" y="3886"/>
                  <a:pt x="21432" y="3760"/>
                  <a:pt x="21474" y="3735"/>
                </a:cubicBezTo>
                <a:cubicBezTo>
                  <a:pt x="21516" y="3709"/>
                  <a:pt x="21558" y="3697"/>
                  <a:pt x="21574" y="3596"/>
                </a:cubicBezTo>
                <a:cubicBezTo>
                  <a:pt x="21590" y="3495"/>
                  <a:pt x="21516" y="3319"/>
                  <a:pt x="21558" y="3218"/>
                </a:cubicBezTo>
                <a:cubicBezTo>
                  <a:pt x="21600" y="3117"/>
                  <a:pt x="21526" y="2991"/>
                  <a:pt x="21474" y="2966"/>
                </a:cubicBezTo>
                <a:cubicBezTo>
                  <a:pt x="21421" y="2941"/>
                  <a:pt x="21216" y="2991"/>
                  <a:pt x="21174" y="2941"/>
                </a:cubicBezTo>
                <a:cubicBezTo>
                  <a:pt x="21132" y="2891"/>
                  <a:pt x="21063" y="2827"/>
                  <a:pt x="21042" y="2865"/>
                </a:cubicBezTo>
                <a:cubicBezTo>
                  <a:pt x="21021" y="2903"/>
                  <a:pt x="20974" y="3105"/>
                  <a:pt x="20974" y="3105"/>
                </a:cubicBezTo>
                <a:cubicBezTo>
                  <a:pt x="20974" y="3105"/>
                  <a:pt x="20937" y="3130"/>
                  <a:pt x="20905" y="3017"/>
                </a:cubicBezTo>
                <a:cubicBezTo>
                  <a:pt x="20874" y="2903"/>
                  <a:pt x="20700" y="2916"/>
                  <a:pt x="20648" y="2916"/>
                </a:cubicBezTo>
                <a:cubicBezTo>
                  <a:pt x="20595" y="2916"/>
                  <a:pt x="20537" y="2941"/>
                  <a:pt x="20479" y="2954"/>
                </a:cubicBezTo>
                <a:cubicBezTo>
                  <a:pt x="20422" y="2966"/>
                  <a:pt x="20390" y="3004"/>
                  <a:pt x="20348" y="2916"/>
                </a:cubicBezTo>
                <a:cubicBezTo>
                  <a:pt x="20306" y="2827"/>
                  <a:pt x="20248" y="2790"/>
                  <a:pt x="20227" y="2752"/>
                </a:cubicBezTo>
                <a:cubicBezTo>
                  <a:pt x="20206" y="2714"/>
                  <a:pt x="20090" y="2714"/>
                  <a:pt x="20001" y="2739"/>
                </a:cubicBezTo>
                <a:cubicBezTo>
                  <a:pt x="19911" y="2765"/>
                  <a:pt x="19822" y="2765"/>
                  <a:pt x="19822" y="2765"/>
                </a:cubicBezTo>
                <a:cubicBezTo>
                  <a:pt x="19822" y="2765"/>
                  <a:pt x="19780" y="2727"/>
                  <a:pt x="19717" y="2639"/>
                </a:cubicBezTo>
                <a:cubicBezTo>
                  <a:pt x="19654" y="2550"/>
                  <a:pt x="19590" y="2487"/>
                  <a:pt x="19569" y="2487"/>
                </a:cubicBezTo>
                <a:cubicBezTo>
                  <a:pt x="19548" y="2487"/>
                  <a:pt x="19385" y="2550"/>
                  <a:pt x="19348" y="2487"/>
                </a:cubicBezTo>
                <a:cubicBezTo>
                  <a:pt x="19312" y="2424"/>
                  <a:pt x="19275" y="2386"/>
                  <a:pt x="19249" y="2386"/>
                </a:cubicBezTo>
                <a:cubicBezTo>
                  <a:pt x="19222" y="2386"/>
                  <a:pt x="19201" y="2286"/>
                  <a:pt x="19233" y="2286"/>
                </a:cubicBezTo>
                <a:cubicBezTo>
                  <a:pt x="19264" y="2286"/>
                  <a:pt x="19412" y="2185"/>
                  <a:pt x="19412" y="2185"/>
                </a:cubicBezTo>
                <a:cubicBezTo>
                  <a:pt x="19412" y="2185"/>
                  <a:pt x="19369" y="2046"/>
                  <a:pt x="19317" y="2046"/>
                </a:cubicBezTo>
                <a:cubicBezTo>
                  <a:pt x="19264" y="2046"/>
                  <a:pt x="19170" y="1983"/>
                  <a:pt x="19143" y="1983"/>
                </a:cubicBezTo>
                <a:cubicBezTo>
                  <a:pt x="19117" y="1983"/>
                  <a:pt x="19138" y="2046"/>
                  <a:pt x="19085" y="2021"/>
                </a:cubicBezTo>
                <a:cubicBezTo>
                  <a:pt x="19033" y="1996"/>
                  <a:pt x="18962" y="2073"/>
                  <a:pt x="18949" y="1996"/>
                </a:cubicBezTo>
                <a:cubicBezTo>
                  <a:pt x="18926" y="1859"/>
                  <a:pt x="18843" y="2122"/>
                  <a:pt x="18922" y="2172"/>
                </a:cubicBezTo>
                <a:cubicBezTo>
                  <a:pt x="19001" y="2222"/>
                  <a:pt x="19075" y="2172"/>
                  <a:pt x="19096" y="2248"/>
                </a:cubicBezTo>
                <a:cubicBezTo>
                  <a:pt x="19117" y="2323"/>
                  <a:pt x="19096" y="2361"/>
                  <a:pt x="19096" y="2412"/>
                </a:cubicBezTo>
                <a:cubicBezTo>
                  <a:pt x="19096" y="2462"/>
                  <a:pt x="19054" y="2601"/>
                  <a:pt x="19028" y="2626"/>
                </a:cubicBezTo>
                <a:cubicBezTo>
                  <a:pt x="19001" y="2651"/>
                  <a:pt x="18970" y="2588"/>
                  <a:pt x="18917" y="2651"/>
                </a:cubicBezTo>
                <a:cubicBezTo>
                  <a:pt x="18865" y="2714"/>
                  <a:pt x="18733" y="2664"/>
                  <a:pt x="18717" y="2702"/>
                </a:cubicBezTo>
                <a:cubicBezTo>
                  <a:pt x="18701" y="2739"/>
                  <a:pt x="18670" y="2601"/>
                  <a:pt x="18644" y="2626"/>
                </a:cubicBezTo>
                <a:cubicBezTo>
                  <a:pt x="18617" y="2651"/>
                  <a:pt x="18549" y="2815"/>
                  <a:pt x="18512" y="2802"/>
                </a:cubicBezTo>
                <a:cubicBezTo>
                  <a:pt x="18475" y="2790"/>
                  <a:pt x="18428" y="2702"/>
                  <a:pt x="18428" y="2601"/>
                </a:cubicBezTo>
                <a:cubicBezTo>
                  <a:pt x="18428" y="2500"/>
                  <a:pt x="18412" y="2374"/>
                  <a:pt x="18396" y="2349"/>
                </a:cubicBezTo>
                <a:cubicBezTo>
                  <a:pt x="18380" y="2323"/>
                  <a:pt x="18265" y="2311"/>
                  <a:pt x="18223" y="2323"/>
                </a:cubicBezTo>
                <a:cubicBezTo>
                  <a:pt x="18180" y="2336"/>
                  <a:pt x="18049" y="2361"/>
                  <a:pt x="18028" y="2412"/>
                </a:cubicBezTo>
                <a:cubicBezTo>
                  <a:pt x="18007" y="2462"/>
                  <a:pt x="17949" y="2500"/>
                  <a:pt x="17912" y="2500"/>
                </a:cubicBezTo>
                <a:cubicBezTo>
                  <a:pt x="17875" y="2500"/>
                  <a:pt x="17844" y="2412"/>
                  <a:pt x="17765" y="2386"/>
                </a:cubicBezTo>
                <a:cubicBezTo>
                  <a:pt x="17686" y="2361"/>
                  <a:pt x="17512" y="2349"/>
                  <a:pt x="17491" y="2361"/>
                </a:cubicBezTo>
                <a:cubicBezTo>
                  <a:pt x="17470" y="2374"/>
                  <a:pt x="17402" y="2336"/>
                  <a:pt x="17428" y="2286"/>
                </a:cubicBezTo>
                <a:cubicBezTo>
                  <a:pt x="17455" y="2235"/>
                  <a:pt x="17533" y="2071"/>
                  <a:pt x="17486" y="1996"/>
                </a:cubicBezTo>
                <a:cubicBezTo>
                  <a:pt x="17439" y="1920"/>
                  <a:pt x="17333" y="1920"/>
                  <a:pt x="17286" y="1908"/>
                </a:cubicBezTo>
                <a:cubicBezTo>
                  <a:pt x="17239" y="1895"/>
                  <a:pt x="17192" y="1870"/>
                  <a:pt x="17118" y="1895"/>
                </a:cubicBezTo>
                <a:cubicBezTo>
                  <a:pt x="17044" y="1920"/>
                  <a:pt x="17028" y="2008"/>
                  <a:pt x="16997" y="1933"/>
                </a:cubicBezTo>
                <a:cubicBezTo>
                  <a:pt x="16965" y="1857"/>
                  <a:pt x="17076" y="1971"/>
                  <a:pt x="16965" y="1857"/>
                </a:cubicBezTo>
                <a:cubicBezTo>
                  <a:pt x="16855" y="1744"/>
                  <a:pt x="16791" y="1856"/>
                  <a:pt x="16770" y="1794"/>
                </a:cubicBezTo>
                <a:cubicBezTo>
                  <a:pt x="16712" y="1617"/>
                  <a:pt x="16844" y="1706"/>
                  <a:pt x="16692" y="1895"/>
                </a:cubicBezTo>
                <a:cubicBezTo>
                  <a:pt x="16613" y="1992"/>
                  <a:pt x="16560" y="2009"/>
                  <a:pt x="16539" y="2021"/>
                </a:cubicBezTo>
                <a:cubicBezTo>
                  <a:pt x="16518" y="2034"/>
                  <a:pt x="16372" y="1974"/>
                  <a:pt x="16371" y="1933"/>
                </a:cubicBezTo>
                <a:cubicBezTo>
                  <a:pt x="16366" y="1617"/>
                  <a:pt x="16297" y="1946"/>
                  <a:pt x="16245" y="1996"/>
                </a:cubicBezTo>
                <a:cubicBezTo>
                  <a:pt x="16192" y="2046"/>
                  <a:pt x="16155" y="2122"/>
                  <a:pt x="16103" y="2097"/>
                </a:cubicBezTo>
                <a:cubicBezTo>
                  <a:pt x="16050" y="2071"/>
                  <a:pt x="15966" y="2071"/>
                  <a:pt x="15913" y="2122"/>
                </a:cubicBezTo>
                <a:cubicBezTo>
                  <a:pt x="15861" y="2172"/>
                  <a:pt x="15824" y="2172"/>
                  <a:pt x="15771" y="2260"/>
                </a:cubicBezTo>
                <a:cubicBezTo>
                  <a:pt x="15718" y="2349"/>
                  <a:pt x="15619" y="2399"/>
                  <a:pt x="15619" y="2399"/>
                </a:cubicBezTo>
                <a:cubicBezTo>
                  <a:pt x="15619" y="2399"/>
                  <a:pt x="15529" y="2386"/>
                  <a:pt x="15482" y="2386"/>
                </a:cubicBezTo>
                <a:cubicBezTo>
                  <a:pt x="15434" y="2386"/>
                  <a:pt x="15371" y="2386"/>
                  <a:pt x="15413" y="2475"/>
                </a:cubicBezTo>
                <a:cubicBezTo>
                  <a:pt x="15456" y="2563"/>
                  <a:pt x="15582" y="2651"/>
                  <a:pt x="15598" y="2702"/>
                </a:cubicBezTo>
                <a:cubicBezTo>
                  <a:pt x="15613" y="2752"/>
                  <a:pt x="15634" y="2903"/>
                  <a:pt x="15608" y="2941"/>
                </a:cubicBezTo>
                <a:cubicBezTo>
                  <a:pt x="15582" y="2979"/>
                  <a:pt x="15540" y="2966"/>
                  <a:pt x="15535" y="2853"/>
                </a:cubicBezTo>
                <a:cubicBezTo>
                  <a:pt x="15529" y="2740"/>
                  <a:pt x="15524" y="2727"/>
                  <a:pt x="15461" y="2676"/>
                </a:cubicBezTo>
                <a:cubicBezTo>
                  <a:pt x="15398" y="2626"/>
                  <a:pt x="15403" y="2664"/>
                  <a:pt x="15350" y="2550"/>
                </a:cubicBezTo>
                <a:cubicBezTo>
                  <a:pt x="15298" y="2437"/>
                  <a:pt x="15240" y="2449"/>
                  <a:pt x="15214" y="2525"/>
                </a:cubicBezTo>
                <a:cubicBezTo>
                  <a:pt x="15187" y="2601"/>
                  <a:pt x="15203" y="2752"/>
                  <a:pt x="15171" y="2765"/>
                </a:cubicBezTo>
                <a:cubicBezTo>
                  <a:pt x="15140" y="2777"/>
                  <a:pt x="15103" y="2828"/>
                  <a:pt x="15098" y="2714"/>
                </a:cubicBezTo>
                <a:cubicBezTo>
                  <a:pt x="15092" y="2601"/>
                  <a:pt x="15092" y="2386"/>
                  <a:pt x="15056" y="2513"/>
                </a:cubicBezTo>
                <a:cubicBezTo>
                  <a:pt x="15019" y="2639"/>
                  <a:pt x="15003" y="2639"/>
                  <a:pt x="15003" y="2702"/>
                </a:cubicBezTo>
                <a:cubicBezTo>
                  <a:pt x="15003" y="2765"/>
                  <a:pt x="15035" y="2827"/>
                  <a:pt x="15024" y="2941"/>
                </a:cubicBezTo>
                <a:cubicBezTo>
                  <a:pt x="15014" y="3054"/>
                  <a:pt x="15014" y="3130"/>
                  <a:pt x="15029" y="3130"/>
                </a:cubicBezTo>
                <a:cubicBezTo>
                  <a:pt x="15045" y="3130"/>
                  <a:pt x="15082" y="3017"/>
                  <a:pt x="15129" y="2991"/>
                </a:cubicBezTo>
                <a:cubicBezTo>
                  <a:pt x="15177" y="2966"/>
                  <a:pt x="15261" y="2903"/>
                  <a:pt x="15266" y="3017"/>
                </a:cubicBezTo>
                <a:cubicBezTo>
                  <a:pt x="15271" y="3130"/>
                  <a:pt x="15324" y="3168"/>
                  <a:pt x="15271" y="3218"/>
                </a:cubicBezTo>
                <a:cubicBezTo>
                  <a:pt x="15219" y="3269"/>
                  <a:pt x="15161" y="3243"/>
                  <a:pt x="15150" y="3168"/>
                </a:cubicBezTo>
                <a:cubicBezTo>
                  <a:pt x="15140" y="3092"/>
                  <a:pt x="15103" y="3092"/>
                  <a:pt x="15066" y="3155"/>
                </a:cubicBezTo>
                <a:cubicBezTo>
                  <a:pt x="15029" y="3218"/>
                  <a:pt x="14950" y="3445"/>
                  <a:pt x="14950" y="3445"/>
                </a:cubicBezTo>
                <a:cubicBezTo>
                  <a:pt x="14950" y="3445"/>
                  <a:pt x="14824" y="3584"/>
                  <a:pt x="14808" y="3559"/>
                </a:cubicBezTo>
                <a:cubicBezTo>
                  <a:pt x="14793" y="3534"/>
                  <a:pt x="14850" y="3395"/>
                  <a:pt x="14893" y="3332"/>
                </a:cubicBezTo>
                <a:cubicBezTo>
                  <a:pt x="14935" y="3269"/>
                  <a:pt x="14966" y="3130"/>
                  <a:pt x="14950" y="3092"/>
                </a:cubicBezTo>
                <a:cubicBezTo>
                  <a:pt x="14935" y="3054"/>
                  <a:pt x="14914" y="2815"/>
                  <a:pt x="14924" y="2752"/>
                </a:cubicBezTo>
                <a:cubicBezTo>
                  <a:pt x="14935" y="2689"/>
                  <a:pt x="14982" y="2601"/>
                  <a:pt x="14930" y="2538"/>
                </a:cubicBezTo>
                <a:cubicBezTo>
                  <a:pt x="14877" y="2475"/>
                  <a:pt x="14840" y="2399"/>
                  <a:pt x="14798" y="2361"/>
                </a:cubicBezTo>
                <a:cubicBezTo>
                  <a:pt x="14756" y="2324"/>
                  <a:pt x="14709" y="2513"/>
                  <a:pt x="14672" y="2563"/>
                </a:cubicBezTo>
                <a:cubicBezTo>
                  <a:pt x="14635" y="2614"/>
                  <a:pt x="14640" y="2676"/>
                  <a:pt x="14593" y="2689"/>
                </a:cubicBezTo>
                <a:cubicBezTo>
                  <a:pt x="14545" y="2702"/>
                  <a:pt x="14514" y="2853"/>
                  <a:pt x="14593" y="2941"/>
                </a:cubicBezTo>
                <a:cubicBezTo>
                  <a:pt x="14672" y="3029"/>
                  <a:pt x="14698" y="3092"/>
                  <a:pt x="14677" y="3143"/>
                </a:cubicBezTo>
                <a:cubicBezTo>
                  <a:pt x="14656" y="3193"/>
                  <a:pt x="14566" y="3118"/>
                  <a:pt x="14566" y="3118"/>
                </a:cubicBezTo>
                <a:cubicBezTo>
                  <a:pt x="14566" y="3118"/>
                  <a:pt x="14498" y="3042"/>
                  <a:pt x="14456" y="3042"/>
                </a:cubicBezTo>
                <a:cubicBezTo>
                  <a:pt x="14414" y="3042"/>
                  <a:pt x="14361" y="2979"/>
                  <a:pt x="14319" y="2966"/>
                </a:cubicBezTo>
                <a:cubicBezTo>
                  <a:pt x="14277" y="2954"/>
                  <a:pt x="14193" y="2954"/>
                  <a:pt x="14172" y="3004"/>
                </a:cubicBezTo>
                <a:cubicBezTo>
                  <a:pt x="14151" y="3054"/>
                  <a:pt x="14098" y="3206"/>
                  <a:pt x="14056" y="3155"/>
                </a:cubicBezTo>
                <a:cubicBezTo>
                  <a:pt x="14014" y="3105"/>
                  <a:pt x="14014" y="3054"/>
                  <a:pt x="13956" y="3105"/>
                </a:cubicBezTo>
                <a:cubicBezTo>
                  <a:pt x="13898" y="3155"/>
                  <a:pt x="13841" y="3067"/>
                  <a:pt x="13809" y="3143"/>
                </a:cubicBezTo>
                <a:cubicBezTo>
                  <a:pt x="13777" y="3218"/>
                  <a:pt x="13804" y="3218"/>
                  <a:pt x="13704" y="3143"/>
                </a:cubicBezTo>
                <a:cubicBezTo>
                  <a:pt x="13604" y="3067"/>
                  <a:pt x="13625" y="3193"/>
                  <a:pt x="13530" y="3231"/>
                </a:cubicBezTo>
                <a:cubicBezTo>
                  <a:pt x="13435" y="3269"/>
                  <a:pt x="13377" y="3193"/>
                  <a:pt x="13351" y="3269"/>
                </a:cubicBezTo>
                <a:cubicBezTo>
                  <a:pt x="13325" y="3345"/>
                  <a:pt x="13288" y="3483"/>
                  <a:pt x="13272" y="3395"/>
                </a:cubicBezTo>
                <a:cubicBezTo>
                  <a:pt x="13257" y="3307"/>
                  <a:pt x="13325" y="3155"/>
                  <a:pt x="13299" y="3105"/>
                </a:cubicBezTo>
                <a:cubicBezTo>
                  <a:pt x="13272" y="3054"/>
                  <a:pt x="13162" y="3080"/>
                  <a:pt x="13146" y="3117"/>
                </a:cubicBezTo>
                <a:cubicBezTo>
                  <a:pt x="13130" y="3155"/>
                  <a:pt x="13141" y="3294"/>
                  <a:pt x="13151" y="3345"/>
                </a:cubicBezTo>
                <a:cubicBezTo>
                  <a:pt x="13162" y="3395"/>
                  <a:pt x="13178" y="3596"/>
                  <a:pt x="13146" y="3559"/>
                </a:cubicBezTo>
                <a:cubicBezTo>
                  <a:pt x="13114" y="3521"/>
                  <a:pt x="13120" y="3395"/>
                  <a:pt x="13088" y="3407"/>
                </a:cubicBezTo>
                <a:cubicBezTo>
                  <a:pt x="13057" y="3420"/>
                  <a:pt x="13020" y="3458"/>
                  <a:pt x="13004" y="3483"/>
                </a:cubicBezTo>
                <a:cubicBezTo>
                  <a:pt x="12988" y="3508"/>
                  <a:pt x="12925" y="3508"/>
                  <a:pt x="12909" y="3559"/>
                </a:cubicBezTo>
                <a:cubicBezTo>
                  <a:pt x="12894" y="3609"/>
                  <a:pt x="12915" y="3748"/>
                  <a:pt x="12888" y="3760"/>
                </a:cubicBezTo>
                <a:cubicBezTo>
                  <a:pt x="12862" y="3773"/>
                  <a:pt x="12841" y="3823"/>
                  <a:pt x="12783" y="3735"/>
                </a:cubicBezTo>
                <a:cubicBezTo>
                  <a:pt x="12725" y="3647"/>
                  <a:pt x="12725" y="3697"/>
                  <a:pt x="12709" y="3722"/>
                </a:cubicBezTo>
                <a:cubicBezTo>
                  <a:pt x="12694" y="3748"/>
                  <a:pt x="12620" y="3848"/>
                  <a:pt x="12615" y="3735"/>
                </a:cubicBezTo>
                <a:cubicBezTo>
                  <a:pt x="12610" y="3622"/>
                  <a:pt x="12625" y="3584"/>
                  <a:pt x="12578" y="3508"/>
                </a:cubicBezTo>
                <a:cubicBezTo>
                  <a:pt x="12531" y="3432"/>
                  <a:pt x="12567" y="3432"/>
                  <a:pt x="12631" y="3483"/>
                </a:cubicBezTo>
                <a:cubicBezTo>
                  <a:pt x="12694" y="3533"/>
                  <a:pt x="12773" y="3559"/>
                  <a:pt x="12888" y="3470"/>
                </a:cubicBezTo>
                <a:cubicBezTo>
                  <a:pt x="13004" y="3382"/>
                  <a:pt x="13051" y="3345"/>
                  <a:pt x="13004" y="3294"/>
                </a:cubicBezTo>
                <a:cubicBezTo>
                  <a:pt x="12957" y="3244"/>
                  <a:pt x="12919" y="3083"/>
                  <a:pt x="12845" y="3058"/>
                </a:cubicBezTo>
                <a:cubicBezTo>
                  <a:pt x="12772" y="3033"/>
                  <a:pt x="12662" y="3143"/>
                  <a:pt x="12546" y="3042"/>
                </a:cubicBezTo>
                <a:cubicBezTo>
                  <a:pt x="12431" y="2941"/>
                  <a:pt x="12404" y="2903"/>
                  <a:pt x="12357" y="2878"/>
                </a:cubicBezTo>
                <a:cubicBezTo>
                  <a:pt x="12310" y="2853"/>
                  <a:pt x="12021" y="2549"/>
                  <a:pt x="11889" y="2599"/>
                </a:cubicBezTo>
                <a:cubicBezTo>
                  <a:pt x="11758" y="2650"/>
                  <a:pt x="11394" y="3067"/>
                  <a:pt x="11373" y="3105"/>
                </a:cubicBezTo>
                <a:cubicBezTo>
                  <a:pt x="11352" y="3143"/>
                  <a:pt x="11321" y="3294"/>
                  <a:pt x="11252" y="3420"/>
                </a:cubicBezTo>
                <a:cubicBezTo>
                  <a:pt x="11184" y="3546"/>
                  <a:pt x="11065" y="3671"/>
                  <a:pt x="10965" y="3721"/>
                </a:cubicBezTo>
                <a:cubicBezTo>
                  <a:pt x="10865" y="3771"/>
                  <a:pt x="10742" y="4139"/>
                  <a:pt x="10742" y="4189"/>
                </a:cubicBezTo>
                <a:cubicBezTo>
                  <a:pt x="10742" y="4239"/>
                  <a:pt x="10784" y="4428"/>
                  <a:pt x="10774" y="4466"/>
                </a:cubicBezTo>
                <a:cubicBezTo>
                  <a:pt x="10763" y="4504"/>
                  <a:pt x="10795" y="4693"/>
                  <a:pt x="10853" y="4743"/>
                </a:cubicBezTo>
                <a:cubicBezTo>
                  <a:pt x="10910" y="4794"/>
                  <a:pt x="11010" y="4781"/>
                  <a:pt x="11016" y="4706"/>
                </a:cubicBezTo>
                <a:cubicBezTo>
                  <a:pt x="11021" y="4630"/>
                  <a:pt x="11100" y="4466"/>
                  <a:pt x="11105" y="4580"/>
                </a:cubicBezTo>
                <a:cubicBezTo>
                  <a:pt x="11110" y="4693"/>
                  <a:pt x="11163" y="4869"/>
                  <a:pt x="11152" y="4945"/>
                </a:cubicBezTo>
                <a:cubicBezTo>
                  <a:pt x="11142" y="5020"/>
                  <a:pt x="11152" y="5096"/>
                  <a:pt x="11189" y="5084"/>
                </a:cubicBezTo>
                <a:cubicBezTo>
                  <a:pt x="11226" y="5071"/>
                  <a:pt x="11421" y="4970"/>
                  <a:pt x="11421" y="4970"/>
                </a:cubicBezTo>
                <a:cubicBezTo>
                  <a:pt x="11421" y="4970"/>
                  <a:pt x="11484" y="4907"/>
                  <a:pt x="11473" y="4806"/>
                </a:cubicBezTo>
                <a:cubicBezTo>
                  <a:pt x="11463" y="4706"/>
                  <a:pt x="11542" y="4567"/>
                  <a:pt x="11558" y="4529"/>
                </a:cubicBezTo>
                <a:cubicBezTo>
                  <a:pt x="11573" y="4491"/>
                  <a:pt x="11631" y="4340"/>
                  <a:pt x="11563" y="4290"/>
                </a:cubicBezTo>
                <a:cubicBezTo>
                  <a:pt x="11494" y="4239"/>
                  <a:pt x="11442" y="4226"/>
                  <a:pt x="11515" y="4075"/>
                </a:cubicBezTo>
                <a:cubicBezTo>
                  <a:pt x="11589" y="3924"/>
                  <a:pt x="11636" y="4075"/>
                  <a:pt x="11731" y="3849"/>
                </a:cubicBezTo>
                <a:cubicBezTo>
                  <a:pt x="11826" y="3622"/>
                  <a:pt x="11710" y="3559"/>
                  <a:pt x="11810" y="3546"/>
                </a:cubicBezTo>
                <a:cubicBezTo>
                  <a:pt x="11910" y="3534"/>
                  <a:pt x="12015" y="3521"/>
                  <a:pt x="11994" y="3596"/>
                </a:cubicBezTo>
                <a:cubicBezTo>
                  <a:pt x="11973" y="3672"/>
                  <a:pt x="11852" y="3836"/>
                  <a:pt x="11784" y="3911"/>
                </a:cubicBezTo>
                <a:cubicBezTo>
                  <a:pt x="11715" y="3987"/>
                  <a:pt x="11726" y="4126"/>
                  <a:pt x="11752" y="4201"/>
                </a:cubicBezTo>
                <a:cubicBezTo>
                  <a:pt x="11778" y="4277"/>
                  <a:pt x="11789" y="4453"/>
                  <a:pt x="11836" y="4428"/>
                </a:cubicBezTo>
                <a:cubicBezTo>
                  <a:pt x="11884" y="4403"/>
                  <a:pt x="11941" y="4315"/>
                  <a:pt x="11994" y="4327"/>
                </a:cubicBezTo>
                <a:cubicBezTo>
                  <a:pt x="12046" y="4340"/>
                  <a:pt x="12152" y="4315"/>
                  <a:pt x="12168" y="4315"/>
                </a:cubicBezTo>
                <a:cubicBezTo>
                  <a:pt x="12184" y="4315"/>
                  <a:pt x="12257" y="4491"/>
                  <a:pt x="12215" y="4517"/>
                </a:cubicBezTo>
                <a:cubicBezTo>
                  <a:pt x="12173" y="4542"/>
                  <a:pt x="12120" y="4529"/>
                  <a:pt x="12031" y="4542"/>
                </a:cubicBezTo>
                <a:cubicBezTo>
                  <a:pt x="11941" y="4554"/>
                  <a:pt x="11841" y="4554"/>
                  <a:pt x="11841" y="4592"/>
                </a:cubicBezTo>
                <a:cubicBezTo>
                  <a:pt x="11841" y="4630"/>
                  <a:pt x="11962" y="4718"/>
                  <a:pt x="11920" y="4781"/>
                </a:cubicBezTo>
                <a:cubicBezTo>
                  <a:pt x="11878" y="4844"/>
                  <a:pt x="11836" y="4769"/>
                  <a:pt x="11784" y="4756"/>
                </a:cubicBezTo>
                <a:cubicBezTo>
                  <a:pt x="11731" y="4743"/>
                  <a:pt x="11699" y="4920"/>
                  <a:pt x="11684" y="5021"/>
                </a:cubicBezTo>
                <a:cubicBezTo>
                  <a:pt x="11668" y="5121"/>
                  <a:pt x="11710" y="5298"/>
                  <a:pt x="11631" y="5235"/>
                </a:cubicBezTo>
                <a:cubicBezTo>
                  <a:pt x="11552" y="5172"/>
                  <a:pt x="11494" y="5172"/>
                  <a:pt x="11473" y="5197"/>
                </a:cubicBezTo>
                <a:cubicBezTo>
                  <a:pt x="11452" y="5222"/>
                  <a:pt x="11414" y="5175"/>
                  <a:pt x="11361" y="5213"/>
                </a:cubicBezTo>
                <a:cubicBezTo>
                  <a:pt x="11308" y="5251"/>
                  <a:pt x="11305" y="5248"/>
                  <a:pt x="11236" y="5248"/>
                </a:cubicBezTo>
                <a:cubicBezTo>
                  <a:pt x="11168" y="5248"/>
                  <a:pt x="11168" y="5248"/>
                  <a:pt x="11168" y="5248"/>
                </a:cubicBezTo>
                <a:lnTo>
                  <a:pt x="11126" y="5260"/>
                </a:lnTo>
                <a:cubicBezTo>
                  <a:pt x="11126" y="5260"/>
                  <a:pt x="11084" y="5197"/>
                  <a:pt x="11079" y="5096"/>
                </a:cubicBezTo>
                <a:cubicBezTo>
                  <a:pt x="11073" y="4995"/>
                  <a:pt x="11100" y="4882"/>
                  <a:pt x="11073" y="4857"/>
                </a:cubicBezTo>
                <a:cubicBezTo>
                  <a:pt x="11047" y="4832"/>
                  <a:pt x="10952" y="4869"/>
                  <a:pt x="10937" y="4945"/>
                </a:cubicBezTo>
                <a:cubicBezTo>
                  <a:pt x="10921" y="5021"/>
                  <a:pt x="10905" y="5159"/>
                  <a:pt x="10926" y="5222"/>
                </a:cubicBezTo>
                <a:cubicBezTo>
                  <a:pt x="10947" y="5285"/>
                  <a:pt x="11010" y="5411"/>
                  <a:pt x="10952" y="5374"/>
                </a:cubicBezTo>
                <a:cubicBezTo>
                  <a:pt x="10894" y="5336"/>
                  <a:pt x="10821" y="5323"/>
                  <a:pt x="10779" y="5399"/>
                </a:cubicBezTo>
                <a:cubicBezTo>
                  <a:pt x="10737" y="5475"/>
                  <a:pt x="10663" y="5638"/>
                  <a:pt x="10663" y="5638"/>
                </a:cubicBezTo>
                <a:cubicBezTo>
                  <a:pt x="10663" y="5638"/>
                  <a:pt x="10531" y="5664"/>
                  <a:pt x="10531" y="5739"/>
                </a:cubicBezTo>
                <a:cubicBezTo>
                  <a:pt x="10531" y="5815"/>
                  <a:pt x="10531" y="5915"/>
                  <a:pt x="10484" y="5928"/>
                </a:cubicBezTo>
                <a:cubicBezTo>
                  <a:pt x="10437" y="5941"/>
                  <a:pt x="10374" y="5978"/>
                  <a:pt x="10310" y="6004"/>
                </a:cubicBezTo>
                <a:cubicBezTo>
                  <a:pt x="10247" y="6029"/>
                  <a:pt x="10253" y="6092"/>
                  <a:pt x="10179" y="6105"/>
                </a:cubicBezTo>
                <a:cubicBezTo>
                  <a:pt x="10105" y="6117"/>
                  <a:pt x="10095" y="6193"/>
                  <a:pt x="10163" y="6218"/>
                </a:cubicBezTo>
                <a:cubicBezTo>
                  <a:pt x="10232" y="6243"/>
                  <a:pt x="10337" y="6344"/>
                  <a:pt x="10342" y="6457"/>
                </a:cubicBezTo>
                <a:cubicBezTo>
                  <a:pt x="10348" y="6570"/>
                  <a:pt x="10337" y="6696"/>
                  <a:pt x="10311" y="6809"/>
                </a:cubicBezTo>
                <a:close/>
                <a:moveTo>
                  <a:pt x="12473" y="4364"/>
                </a:moveTo>
                <a:cubicBezTo>
                  <a:pt x="12447" y="4453"/>
                  <a:pt x="12308" y="4357"/>
                  <a:pt x="12326" y="4238"/>
                </a:cubicBezTo>
                <a:cubicBezTo>
                  <a:pt x="12352" y="4062"/>
                  <a:pt x="12499" y="4276"/>
                  <a:pt x="12473" y="4364"/>
                </a:cubicBezTo>
                <a:close/>
                <a:moveTo>
                  <a:pt x="12147" y="7036"/>
                </a:moveTo>
                <a:cubicBezTo>
                  <a:pt x="12115" y="7011"/>
                  <a:pt x="12157" y="6860"/>
                  <a:pt x="12189" y="6809"/>
                </a:cubicBezTo>
                <a:cubicBezTo>
                  <a:pt x="12221" y="6759"/>
                  <a:pt x="12257" y="6633"/>
                  <a:pt x="12289" y="6507"/>
                </a:cubicBezTo>
                <a:cubicBezTo>
                  <a:pt x="12320" y="6381"/>
                  <a:pt x="12363" y="6368"/>
                  <a:pt x="12389" y="6381"/>
                </a:cubicBezTo>
                <a:cubicBezTo>
                  <a:pt x="12415" y="6394"/>
                  <a:pt x="12473" y="6620"/>
                  <a:pt x="12489" y="6696"/>
                </a:cubicBezTo>
                <a:cubicBezTo>
                  <a:pt x="12505" y="6772"/>
                  <a:pt x="12557" y="6671"/>
                  <a:pt x="12578" y="6646"/>
                </a:cubicBezTo>
                <a:cubicBezTo>
                  <a:pt x="12599" y="6620"/>
                  <a:pt x="12631" y="6545"/>
                  <a:pt x="12636" y="6482"/>
                </a:cubicBezTo>
                <a:cubicBezTo>
                  <a:pt x="12641" y="6419"/>
                  <a:pt x="12689" y="6381"/>
                  <a:pt x="12741" y="6381"/>
                </a:cubicBezTo>
                <a:cubicBezTo>
                  <a:pt x="12794" y="6381"/>
                  <a:pt x="12747" y="6482"/>
                  <a:pt x="12710" y="6507"/>
                </a:cubicBezTo>
                <a:cubicBezTo>
                  <a:pt x="12673" y="6532"/>
                  <a:pt x="12694" y="6583"/>
                  <a:pt x="12757" y="6633"/>
                </a:cubicBezTo>
                <a:cubicBezTo>
                  <a:pt x="12820" y="6683"/>
                  <a:pt x="12878" y="6822"/>
                  <a:pt x="12947" y="6910"/>
                </a:cubicBezTo>
                <a:cubicBezTo>
                  <a:pt x="13015" y="6998"/>
                  <a:pt x="13025" y="7175"/>
                  <a:pt x="12983" y="7200"/>
                </a:cubicBezTo>
                <a:cubicBezTo>
                  <a:pt x="12941" y="7225"/>
                  <a:pt x="12815" y="7251"/>
                  <a:pt x="12768" y="7238"/>
                </a:cubicBezTo>
                <a:cubicBezTo>
                  <a:pt x="12720" y="7225"/>
                  <a:pt x="12662" y="7112"/>
                  <a:pt x="12594" y="7087"/>
                </a:cubicBezTo>
                <a:cubicBezTo>
                  <a:pt x="12526" y="7061"/>
                  <a:pt x="12442" y="7074"/>
                  <a:pt x="12415" y="7162"/>
                </a:cubicBezTo>
                <a:cubicBezTo>
                  <a:pt x="12389" y="7251"/>
                  <a:pt x="12294" y="7213"/>
                  <a:pt x="12252" y="7213"/>
                </a:cubicBezTo>
                <a:cubicBezTo>
                  <a:pt x="12210" y="7213"/>
                  <a:pt x="12157" y="7339"/>
                  <a:pt x="12147" y="7289"/>
                </a:cubicBezTo>
                <a:cubicBezTo>
                  <a:pt x="12147" y="7289"/>
                  <a:pt x="12179" y="7061"/>
                  <a:pt x="12147" y="7036"/>
                </a:cubicBezTo>
                <a:close/>
                <a:moveTo>
                  <a:pt x="13509" y="6406"/>
                </a:moveTo>
                <a:cubicBezTo>
                  <a:pt x="13552" y="6343"/>
                  <a:pt x="13594" y="6268"/>
                  <a:pt x="13609" y="6242"/>
                </a:cubicBezTo>
                <a:cubicBezTo>
                  <a:pt x="13625" y="6217"/>
                  <a:pt x="13730" y="6280"/>
                  <a:pt x="13746" y="6355"/>
                </a:cubicBezTo>
                <a:cubicBezTo>
                  <a:pt x="13762" y="6431"/>
                  <a:pt x="13825" y="6545"/>
                  <a:pt x="13804" y="6583"/>
                </a:cubicBezTo>
                <a:cubicBezTo>
                  <a:pt x="13783" y="6620"/>
                  <a:pt x="13688" y="6658"/>
                  <a:pt x="13657" y="6583"/>
                </a:cubicBezTo>
                <a:cubicBezTo>
                  <a:pt x="13625" y="6507"/>
                  <a:pt x="13552" y="6595"/>
                  <a:pt x="13546" y="6734"/>
                </a:cubicBezTo>
                <a:cubicBezTo>
                  <a:pt x="13541" y="6873"/>
                  <a:pt x="13567" y="6772"/>
                  <a:pt x="13599" y="6822"/>
                </a:cubicBezTo>
                <a:cubicBezTo>
                  <a:pt x="13630" y="6873"/>
                  <a:pt x="13641" y="6948"/>
                  <a:pt x="13662" y="7024"/>
                </a:cubicBezTo>
                <a:cubicBezTo>
                  <a:pt x="13683" y="7099"/>
                  <a:pt x="13720" y="7074"/>
                  <a:pt x="13746" y="7137"/>
                </a:cubicBezTo>
                <a:cubicBezTo>
                  <a:pt x="13772" y="7200"/>
                  <a:pt x="13672" y="7276"/>
                  <a:pt x="13714" y="7351"/>
                </a:cubicBezTo>
                <a:cubicBezTo>
                  <a:pt x="13756" y="7427"/>
                  <a:pt x="13778" y="7729"/>
                  <a:pt x="13783" y="7805"/>
                </a:cubicBezTo>
                <a:cubicBezTo>
                  <a:pt x="13788" y="7881"/>
                  <a:pt x="13667" y="7918"/>
                  <a:pt x="13630" y="7906"/>
                </a:cubicBezTo>
                <a:cubicBezTo>
                  <a:pt x="13593" y="7893"/>
                  <a:pt x="13483" y="7805"/>
                  <a:pt x="13446" y="7780"/>
                </a:cubicBezTo>
                <a:cubicBezTo>
                  <a:pt x="13409" y="7755"/>
                  <a:pt x="13388" y="7440"/>
                  <a:pt x="13436" y="7452"/>
                </a:cubicBezTo>
                <a:cubicBezTo>
                  <a:pt x="13483" y="7465"/>
                  <a:pt x="13494" y="7427"/>
                  <a:pt x="13546" y="7314"/>
                </a:cubicBezTo>
                <a:cubicBezTo>
                  <a:pt x="13599" y="7200"/>
                  <a:pt x="13467" y="7150"/>
                  <a:pt x="13430" y="7125"/>
                </a:cubicBezTo>
                <a:cubicBezTo>
                  <a:pt x="13393" y="7099"/>
                  <a:pt x="13320" y="6822"/>
                  <a:pt x="13294" y="6734"/>
                </a:cubicBezTo>
                <a:cubicBezTo>
                  <a:pt x="13267" y="6646"/>
                  <a:pt x="13288" y="6508"/>
                  <a:pt x="13352" y="6406"/>
                </a:cubicBezTo>
                <a:cubicBezTo>
                  <a:pt x="13383" y="6355"/>
                  <a:pt x="13467" y="6469"/>
                  <a:pt x="13509" y="6406"/>
                </a:cubicBezTo>
                <a:close/>
                <a:moveTo>
                  <a:pt x="13936" y="2625"/>
                </a:moveTo>
                <a:cubicBezTo>
                  <a:pt x="13909" y="2613"/>
                  <a:pt x="13893" y="2512"/>
                  <a:pt x="13962" y="2424"/>
                </a:cubicBezTo>
                <a:cubicBezTo>
                  <a:pt x="14030" y="2335"/>
                  <a:pt x="14104" y="2222"/>
                  <a:pt x="14183" y="2197"/>
                </a:cubicBezTo>
                <a:cubicBezTo>
                  <a:pt x="14262" y="2172"/>
                  <a:pt x="14441" y="2159"/>
                  <a:pt x="14504" y="2197"/>
                </a:cubicBezTo>
                <a:cubicBezTo>
                  <a:pt x="14567" y="2235"/>
                  <a:pt x="14662" y="2033"/>
                  <a:pt x="14688" y="1945"/>
                </a:cubicBezTo>
                <a:cubicBezTo>
                  <a:pt x="14714" y="1857"/>
                  <a:pt x="14604" y="1794"/>
                  <a:pt x="14572" y="1894"/>
                </a:cubicBezTo>
                <a:cubicBezTo>
                  <a:pt x="14540" y="1995"/>
                  <a:pt x="14388" y="1970"/>
                  <a:pt x="14356" y="1945"/>
                </a:cubicBezTo>
                <a:cubicBezTo>
                  <a:pt x="14325" y="1920"/>
                  <a:pt x="14072" y="2046"/>
                  <a:pt x="14020" y="2046"/>
                </a:cubicBezTo>
                <a:cubicBezTo>
                  <a:pt x="13967" y="2046"/>
                  <a:pt x="13946" y="2197"/>
                  <a:pt x="13873" y="2272"/>
                </a:cubicBezTo>
                <a:cubicBezTo>
                  <a:pt x="13799" y="2348"/>
                  <a:pt x="13699" y="2461"/>
                  <a:pt x="13662" y="2499"/>
                </a:cubicBezTo>
                <a:cubicBezTo>
                  <a:pt x="13625" y="2537"/>
                  <a:pt x="13589" y="2689"/>
                  <a:pt x="13620" y="2714"/>
                </a:cubicBezTo>
                <a:cubicBezTo>
                  <a:pt x="13652" y="2739"/>
                  <a:pt x="13720" y="2751"/>
                  <a:pt x="13778" y="2827"/>
                </a:cubicBezTo>
                <a:cubicBezTo>
                  <a:pt x="13836" y="2903"/>
                  <a:pt x="13918" y="2933"/>
                  <a:pt x="13956" y="2840"/>
                </a:cubicBezTo>
                <a:cubicBezTo>
                  <a:pt x="13988" y="2764"/>
                  <a:pt x="13962" y="2638"/>
                  <a:pt x="13936" y="2625"/>
                </a:cubicBezTo>
                <a:close/>
                <a:moveTo>
                  <a:pt x="19280" y="5348"/>
                </a:moveTo>
                <a:cubicBezTo>
                  <a:pt x="19250" y="5368"/>
                  <a:pt x="19159" y="5322"/>
                  <a:pt x="19191" y="5499"/>
                </a:cubicBezTo>
                <a:cubicBezTo>
                  <a:pt x="19222" y="5675"/>
                  <a:pt x="19228" y="5801"/>
                  <a:pt x="19222" y="5940"/>
                </a:cubicBezTo>
                <a:cubicBezTo>
                  <a:pt x="19217" y="6079"/>
                  <a:pt x="19222" y="6368"/>
                  <a:pt x="19233" y="6406"/>
                </a:cubicBezTo>
                <a:cubicBezTo>
                  <a:pt x="19244" y="6444"/>
                  <a:pt x="19285" y="6532"/>
                  <a:pt x="19312" y="6507"/>
                </a:cubicBezTo>
                <a:cubicBezTo>
                  <a:pt x="19338" y="6482"/>
                  <a:pt x="19301" y="6230"/>
                  <a:pt x="19301" y="6179"/>
                </a:cubicBezTo>
                <a:cubicBezTo>
                  <a:pt x="19301" y="6129"/>
                  <a:pt x="19338" y="6053"/>
                  <a:pt x="19359" y="6041"/>
                </a:cubicBezTo>
                <a:cubicBezTo>
                  <a:pt x="19380" y="6028"/>
                  <a:pt x="19359" y="5814"/>
                  <a:pt x="19333" y="5725"/>
                </a:cubicBezTo>
                <a:cubicBezTo>
                  <a:pt x="19307" y="5637"/>
                  <a:pt x="19270" y="5587"/>
                  <a:pt x="19291" y="5574"/>
                </a:cubicBezTo>
                <a:cubicBezTo>
                  <a:pt x="19312" y="5562"/>
                  <a:pt x="19338" y="5461"/>
                  <a:pt x="19322" y="5435"/>
                </a:cubicBezTo>
                <a:cubicBezTo>
                  <a:pt x="19307" y="5410"/>
                  <a:pt x="19317" y="5322"/>
                  <a:pt x="19280" y="5348"/>
                </a:cubicBezTo>
                <a:close/>
                <a:moveTo>
                  <a:pt x="19228" y="6633"/>
                </a:moveTo>
                <a:cubicBezTo>
                  <a:pt x="19189" y="6656"/>
                  <a:pt x="19175" y="6784"/>
                  <a:pt x="19175" y="6822"/>
                </a:cubicBezTo>
                <a:cubicBezTo>
                  <a:pt x="19175" y="6860"/>
                  <a:pt x="19028" y="6935"/>
                  <a:pt x="19075" y="7036"/>
                </a:cubicBezTo>
                <a:cubicBezTo>
                  <a:pt x="19122" y="7137"/>
                  <a:pt x="19170" y="7061"/>
                  <a:pt x="19244" y="7049"/>
                </a:cubicBezTo>
                <a:cubicBezTo>
                  <a:pt x="19317" y="7036"/>
                  <a:pt x="19386" y="6986"/>
                  <a:pt x="19386" y="6986"/>
                </a:cubicBezTo>
                <a:cubicBezTo>
                  <a:pt x="19386" y="6986"/>
                  <a:pt x="19496" y="6998"/>
                  <a:pt x="19480" y="6873"/>
                </a:cubicBezTo>
                <a:cubicBezTo>
                  <a:pt x="19465" y="6746"/>
                  <a:pt x="19349" y="6734"/>
                  <a:pt x="19328" y="6746"/>
                </a:cubicBezTo>
                <a:cubicBezTo>
                  <a:pt x="19307" y="6759"/>
                  <a:pt x="19270" y="6608"/>
                  <a:pt x="19228" y="6633"/>
                </a:cubicBezTo>
                <a:close/>
                <a:moveTo>
                  <a:pt x="19107" y="7125"/>
                </a:moveTo>
                <a:cubicBezTo>
                  <a:pt x="19068" y="7180"/>
                  <a:pt x="19091" y="7402"/>
                  <a:pt x="19059" y="7553"/>
                </a:cubicBezTo>
                <a:cubicBezTo>
                  <a:pt x="19028" y="7704"/>
                  <a:pt x="19002" y="7843"/>
                  <a:pt x="18981" y="7843"/>
                </a:cubicBezTo>
                <a:cubicBezTo>
                  <a:pt x="18959" y="7843"/>
                  <a:pt x="18849" y="7944"/>
                  <a:pt x="18817" y="8019"/>
                </a:cubicBezTo>
                <a:cubicBezTo>
                  <a:pt x="18786" y="8095"/>
                  <a:pt x="18633" y="7956"/>
                  <a:pt x="18612" y="8019"/>
                </a:cubicBezTo>
                <a:cubicBezTo>
                  <a:pt x="18591" y="8083"/>
                  <a:pt x="18549" y="8158"/>
                  <a:pt x="18523" y="8208"/>
                </a:cubicBezTo>
                <a:cubicBezTo>
                  <a:pt x="18496" y="8259"/>
                  <a:pt x="18423" y="8221"/>
                  <a:pt x="18439" y="8372"/>
                </a:cubicBezTo>
                <a:cubicBezTo>
                  <a:pt x="18454" y="8523"/>
                  <a:pt x="18491" y="8662"/>
                  <a:pt x="18523" y="8662"/>
                </a:cubicBezTo>
                <a:cubicBezTo>
                  <a:pt x="18554" y="8662"/>
                  <a:pt x="18597" y="8612"/>
                  <a:pt x="18597" y="8473"/>
                </a:cubicBezTo>
                <a:cubicBezTo>
                  <a:pt x="18597" y="8334"/>
                  <a:pt x="18670" y="8473"/>
                  <a:pt x="18707" y="8460"/>
                </a:cubicBezTo>
                <a:cubicBezTo>
                  <a:pt x="18744" y="8448"/>
                  <a:pt x="18765" y="8360"/>
                  <a:pt x="18781" y="8259"/>
                </a:cubicBezTo>
                <a:cubicBezTo>
                  <a:pt x="18796" y="8158"/>
                  <a:pt x="18760" y="8309"/>
                  <a:pt x="18823" y="8347"/>
                </a:cubicBezTo>
                <a:cubicBezTo>
                  <a:pt x="18886" y="8385"/>
                  <a:pt x="18907" y="8284"/>
                  <a:pt x="18907" y="8246"/>
                </a:cubicBezTo>
                <a:cubicBezTo>
                  <a:pt x="18907" y="8208"/>
                  <a:pt x="19023" y="8145"/>
                  <a:pt x="19044" y="8108"/>
                </a:cubicBezTo>
                <a:cubicBezTo>
                  <a:pt x="19065" y="8070"/>
                  <a:pt x="19149" y="8007"/>
                  <a:pt x="19154" y="7956"/>
                </a:cubicBezTo>
                <a:cubicBezTo>
                  <a:pt x="19159" y="7906"/>
                  <a:pt x="19154" y="7616"/>
                  <a:pt x="19180" y="7591"/>
                </a:cubicBezTo>
                <a:cubicBezTo>
                  <a:pt x="19207" y="7565"/>
                  <a:pt x="19244" y="7565"/>
                  <a:pt x="19202" y="7389"/>
                </a:cubicBezTo>
                <a:cubicBezTo>
                  <a:pt x="19159" y="7213"/>
                  <a:pt x="19159" y="7049"/>
                  <a:pt x="19107" y="7125"/>
                </a:cubicBezTo>
                <a:close/>
                <a:moveTo>
                  <a:pt x="17949" y="9607"/>
                </a:moveTo>
                <a:cubicBezTo>
                  <a:pt x="17871" y="9636"/>
                  <a:pt x="17823" y="10036"/>
                  <a:pt x="17886" y="10023"/>
                </a:cubicBezTo>
                <a:cubicBezTo>
                  <a:pt x="17949" y="10011"/>
                  <a:pt x="18018" y="9582"/>
                  <a:pt x="17949" y="9607"/>
                </a:cubicBezTo>
                <a:close/>
                <a:moveTo>
                  <a:pt x="21272" y="20360"/>
                </a:moveTo>
                <a:cubicBezTo>
                  <a:pt x="21251" y="20385"/>
                  <a:pt x="21272" y="20524"/>
                  <a:pt x="21293" y="20574"/>
                </a:cubicBezTo>
                <a:cubicBezTo>
                  <a:pt x="21314" y="20625"/>
                  <a:pt x="21324" y="20801"/>
                  <a:pt x="21319" y="20852"/>
                </a:cubicBezTo>
                <a:cubicBezTo>
                  <a:pt x="21314" y="20902"/>
                  <a:pt x="21225" y="20965"/>
                  <a:pt x="21267" y="21028"/>
                </a:cubicBezTo>
                <a:cubicBezTo>
                  <a:pt x="21309" y="21091"/>
                  <a:pt x="21388" y="21028"/>
                  <a:pt x="21377" y="21104"/>
                </a:cubicBezTo>
                <a:cubicBezTo>
                  <a:pt x="21367" y="21179"/>
                  <a:pt x="21324" y="21280"/>
                  <a:pt x="21372" y="21305"/>
                </a:cubicBezTo>
                <a:cubicBezTo>
                  <a:pt x="21419" y="21331"/>
                  <a:pt x="21435" y="21217"/>
                  <a:pt x="21456" y="21129"/>
                </a:cubicBezTo>
                <a:cubicBezTo>
                  <a:pt x="21477" y="21041"/>
                  <a:pt x="21493" y="20965"/>
                  <a:pt x="21530" y="20915"/>
                </a:cubicBezTo>
                <a:cubicBezTo>
                  <a:pt x="21566" y="20864"/>
                  <a:pt x="21530" y="20751"/>
                  <a:pt x="21509" y="20751"/>
                </a:cubicBezTo>
                <a:cubicBezTo>
                  <a:pt x="21488" y="20751"/>
                  <a:pt x="21477" y="20814"/>
                  <a:pt x="21430" y="20751"/>
                </a:cubicBezTo>
                <a:cubicBezTo>
                  <a:pt x="21382" y="20688"/>
                  <a:pt x="21393" y="20713"/>
                  <a:pt x="21361" y="20587"/>
                </a:cubicBezTo>
                <a:cubicBezTo>
                  <a:pt x="21330" y="20461"/>
                  <a:pt x="21324" y="20297"/>
                  <a:pt x="21272" y="20360"/>
                </a:cubicBezTo>
                <a:close/>
                <a:moveTo>
                  <a:pt x="21153" y="19337"/>
                </a:moveTo>
                <a:cubicBezTo>
                  <a:pt x="21145" y="19398"/>
                  <a:pt x="21101" y="19412"/>
                  <a:pt x="21069" y="19475"/>
                </a:cubicBezTo>
                <a:cubicBezTo>
                  <a:pt x="21038" y="19538"/>
                  <a:pt x="21069" y="19563"/>
                  <a:pt x="20979" y="19690"/>
                </a:cubicBezTo>
                <a:cubicBezTo>
                  <a:pt x="20890" y="19816"/>
                  <a:pt x="20780" y="19954"/>
                  <a:pt x="20759" y="20067"/>
                </a:cubicBezTo>
                <a:cubicBezTo>
                  <a:pt x="20738" y="20181"/>
                  <a:pt x="20780" y="20244"/>
                  <a:pt x="20864" y="20256"/>
                </a:cubicBezTo>
                <a:cubicBezTo>
                  <a:pt x="20948" y="20269"/>
                  <a:pt x="20927" y="20307"/>
                  <a:pt x="20985" y="20156"/>
                </a:cubicBezTo>
                <a:cubicBezTo>
                  <a:pt x="21043" y="20004"/>
                  <a:pt x="21095" y="19916"/>
                  <a:pt x="21164" y="19790"/>
                </a:cubicBezTo>
                <a:cubicBezTo>
                  <a:pt x="21232" y="19664"/>
                  <a:pt x="21232" y="19475"/>
                  <a:pt x="21232" y="19475"/>
                </a:cubicBezTo>
                <a:cubicBezTo>
                  <a:pt x="21232" y="19475"/>
                  <a:pt x="21158" y="19299"/>
                  <a:pt x="21153" y="19337"/>
                </a:cubicBezTo>
                <a:close/>
                <a:moveTo>
                  <a:pt x="16334" y="12506"/>
                </a:moveTo>
                <a:cubicBezTo>
                  <a:pt x="16269" y="12537"/>
                  <a:pt x="16429" y="12809"/>
                  <a:pt x="16445" y="12846"/>
                </a:cubicBezTo>
                <a:cubicBezTo>
                  <a:pt x="16461" y="12884"/>
                  <a:pt x="16603" y="13174"/>
                  <a:pt x="16603" y="13312"/>
                </a:cubicBezTo>
                <a:cubicBezTo>
                  <a:pt x="16603" y="13451"/>
                  <a:pt x="16649" y="13882"/>
                  <a:pt x="16675" y="13933"/>
                </a:cubicBezTo>
                <a:cubicBezTo>
                  <a:pt x="16701" y="13983"/>
                  <a:pt x="16881" y="14069"/>
                  <a:pt x="16903" y="14170"/>
                </a:cubicBezTo>
                <a:cubicBezTo>
                  <a:pt x="16924" y="14270"/>
                  <a:pt x="16971" y="14296"/>
                  <a:pt x="16971" y="14157"/>
                </a:cubicBezTo>
                <a:cubicBezTo>
                  <a:pt x="16971" y="14018"/>
                  <a:pt x="16981" y="13854"/>
                  <a:pt x="17008" y="13779"/>
                </a:cubicBezTo>
                <a:cubicBezTo>
                  <a:pt x="17034" y="13703"/>
                  <a:pt x="17023" y="13590"/>
                  <a:pt x="16981" y="13602"/>
                </a:cubicBezTo>
                <a:cubicBezTo>
                  <a:pt x="16939" y="13615"/>
                  <a:pt x="16903" y="13439"/>
                  <a:pt x="16834" y="13325"/>
                </a:cubicBezTo>
                <a:cubicBezTo>
                  <a:pt x="16766" y="13212"/>
                  <a:pt x="16713" y="13136"/>
                  <a:pt x="16650" y="12972"/>
                </a:cubicBezTo>
                <a:cubicBezTo>
                  <a:pt x="16587" y="12809"/>
                  <a:pt x="16508" y="12708"/>
                  <a:pt x="16466" y="12619"/>
                </a:cubicBezTo>
                <a:cubicBezTo>
                  <a:pt x="16424" y="12531"/>
                  <a:pt x="16361" y="12493"/>
                  <a:pt x="16334" y="12506"/>
                </a:cubicBezTo>
                <a:close/>
                <a:moveTo>
                  <a:pt x="16539" y="11838"/>
                </a:moveTo>
                <a:cubicBezTo>
                  <a:pt x="16498" y="11850"/>
                  <a:pt x="16498" y="12040"/>
                  <a:pt x="16518" y="12103"/>
                </a:cubicBezTo>
                <a:cubicBezTo>
                  <a:pt x="16539" y="12166"/>
                  <a:pt x="16582" y="12128"/>
                  <a:pt x="16608" y="12355"/>
                </a:cubicBezTo>
                <a:cubicBezTo>
                  <a:pt x="16634" y="12582"/>
                  <a:pt x="16687" y="12809"/>
                  <a:pt x="16708" y="12897"/>
                </a:cubicBezTo>
                <a:cubicBezTo>
                  <a:pt x="16729" y="12985"/>
                  <a:pt x="16818" y="13111"/>
                  <a:pt x="16850" y="13174"/>
                </a:cubicBezTo>
                <a:cubicBezTo>
                  <a:pt x="16881" y="13237"/>
                  <a:pt x="16929" y="13149"/>
                  <a:pt x="16908" y="13073"/>
                </a:cubicBezTo>
                <a:cubicBezTo>
                  <a:pt x="16887" y="12997"/>
                  <a:pt x="16845" y="12884"/>
                  <a:pt x="16839" y="12796"/>
                </a:cubicBezTo>
                <a:cubicBezTo>
                  <a:pt x="16834" y="12708"/>
                  <a:pt x="16808" y="12569"/>
                  <a:pt x="16766" y="12417"/>
                </a:cubicBezTo>
                <a:cubicBezTo>
                  <a:pt x="16724" y="12266"/>
                  <a:pt x="16687" y="12229"/>
                  <a:pt x="16660" y="12128"/>
                </a:cubicBezTo>
                <a:cubicBezTo>
                  <a:pt x="16634" y="12027"/>
                  <a:pt x="16539" y="11838"/>
                  <a:pt x="16539" y="11838"/>
                </a:cubicBezTo>
                <a:close/>
                <a:moveTo>
                  <a:pt x="16981" y="14220"/>
                </a:moveTo>
                <a:cubicBezTo>
                  <a:pt x="16943" y="14335"/>
                  <a:pt x="16992" y="14421"/>
                  <a:pt x="17008" y="14446"/>
                </a:cubicBezTo>
                <a:cubicBezTo>
                  <a:pt x="17023" y="14472"/>
                  <a:pt x="17081" y="14497"/>
                  <a:pt x="17134" y="14484"/>
                </a:cubicBezTo>
                <a:cubicBezTo>
                  <a:pt x="17187" y="14472"/>
                  <a:pt x="17260" y="14434"/>
                  <a:pt x="17202" y="14358"/>
                </a:cubicBezTo>
                <a:cubicBezTo>
                  <a:pt x="17144" y="14283"/>
                  <a:pt x="17076" y="14358"/>
                  <a:pt x="17055" y="14258"/>
                </a:cubicBezTo>
                <a:cubicBezTo>
                  <a:pt x="17034" y="14157"/>
                  <a:pt x="17003" y="14157"/>
                  <a:pt x="16981" y="14220"/>
                </a:cubicBezTo>
                <a:close/>
                <a:moveTo>
                  <a:pt x="17287" y="14321"/>
                </a:moveTo>
                <a:cubicBezTo>
                  <a:pt x="17250" y="14358"/>
                  <a:pt x="17192" y="14383"/>
                  <a:pt x="17234" y="14472"/>
                </a:cubicBezTo>
                <a:cubicBezTo>
                  <a:pt x="17276" y="14560"/>
                  <a:pt x="17302" y="14598"/>
                  <a:pt x="17365" y="14585"/>
                </a:cubicBezTo>
                <a:cubicBezTo>
                  <a:pt x="17429" y="14573"/>
                  <a:pt x="17523" y="14661"/>
                  <a:pt x="17528" y="14585"/>
                </a:cubicBezTo>
                <a:cubicBezTo>
                  <a:pt x="17534" y="14510"/>
                  <a:pt x="17471" y="14396"/>
                  <a:pt x="17445" y="14396"/>
                </a:cubicBezTo>
                <a:cubicBezTo>
                  <a:pt x="17418" y="14396"/>
                  <a:pt x="17287" y="14321"/>
                  <a:pt x="17287" y="14321"/>
                </a:cubicBezTo>
                <a:close/>
                <a:moveTo>
                  <a:pt x="17802" y="14737"/>
                </a:moveTo>
                <a:cubicBezTo>
                  <a:pt x="17790" y="14849"/>
                  <a:pt x="17881" y="14901"/>
                  <a:pt x="17886" y="14774"/>
                </a:cubicBezTo>
                <a:cubicBezTo>
                  <a:pt x="17891" y="14648"/>
                  <a:pt x="17813" y="14636"/>
                  <a:pt x="17802" y="14737"/>
                </a:cubicBezTo>
                <a:close/>
                <a:moveTo>
                  <a:pt x="18081" y="14825"/>
                </a:moveTo>
                <a:cubicBezTo>
                  <a:pt x="18089" y="14963"/>
                  <a:pt x="18197" y="14749"/>
                  <a:pt x="18197" y="14749"/>
                </a:cubicBezTo>
                <a:cubicBezTo>
                  <a:pt x="18197" y="14749"/>
                  <a:pt x="18281" y="14724"/>
                  <a:pt x="18281" y="14636"/>
                </a:cubicBezTo>
                <a:cubicBezTo>
                  <a:pt x="18281" y="14548"/>
                  <a:pt x="18197" y="14434"/>
                  <a:pt x="18165" y="14535"/>
                </a:cubicBezTo>
                <a:cubicBezTo>
                  <a:pt x="18134" y="14636"/>
                  <a:pt x="18076" y="14737"/>
                  <a:pt x="18081" y="14825"/>
                </a:cubicBezTo>
                <a:close/>
                <a:moveTo>
                  <a:pt x="17849" y="13413"/>
                </a:moveTo>
                <a:cubicBezTo>
                  <a:pt x="17818" y="13438"/>
                  <a:pt x="17823" y="13502"/>
                  <a:pt x="17813" y="13627"/>
                </a:cubicBezTo>
                <a:cubicBezTo>
                  <a:pt x="17802" y="13754"/>
                  <a:pt x="17755" y="13842"/>
                  <a:pt x="17797" y="13905"/>
                </a:cubicBezTo>
                <a:cubicBezTo>
                  <a:pt x="17839" y="13968"/>
                  <a:pt x="17918" y="13691"/>
                  <a:pt x="17939" y="13779"/>
                </a:cubicBezTo>
                <a:cubicBezTo>
                  <a:pt x="17960" y="13867"/>
                  <a:pt x="17934" y="13905"/>
                  <a:pt x="17971" y="14018"/>
                </a:cubicBezTo>
                <a:cubicBezTo>
                  <a:pt x="18007" y="14132"/>
                  <a:pt x="18076" y="14119"/>
                  <a:pt x="18076" y="14119"/>
                </a:cubicBezTo>
                <a:cubicBezTo>
                  <a:pt x="18076" y="14119"/>
                  <a:pt x="18070" y="13816"/>
                  <a:pt x="18013" y="13741"/>
                </a:cubicBezTo>
                <a:cubicBezTo>
                  <a:pt x="17955" y="13665"/>
                  <a:pt x="17918" y="13577"/>
                  <a:pt x="17986" y="13602"/>
                </a:cubicBezTo>
                <a:cubicBezTo>
                  <a:pt x="18055" y="13627"/>
                  <a:pt x="18091" y="13565"/>
                  <a:pt x="18076" y="13489"/>
                </a:cubicBezTo>
                <a:cubicBezTo>
                  <a:pt x="18060" y="13414"/>
                  <a:pt x="17960" y="13451"/>
                  <a:pt x="17928" y="13464"/>
                </a:cubicBezTo>
                <a:cubicBezTo>
                  <a:pt x="17897" y="13476"/>
                  <a:pt x="17849" y="13413"/>
                  <a:pt x="17849" y="13413"/>
                </a:cubicBezTo>
                <a:close/>
                <a:moveTo>
                  <a:pt x="17881" y="13161"/>
                </a:moveTo>
                <a:cubicBezTo>
                  <a:pt x="17844" y="13249"/>
                  <a:pt x="17871" y="13338"/>
                  <a:pt x="17928" y="13325"/>
                </a:cubicBezTo>
                <a:cubicBezTo>
                  <a:pt x="17986" y="13312"/>
                  <a:pt x="18107" y="13275"/>
                  <a:pt x="18134" y="13275"/>
                </a:cubicBezTo>
                <a:cubicBezTo>
                  <a:pt x="18160" y="13275"/>
                  <a:pt x="18197" y="13111"/>
                  <a:pt x="18176" y="13111"/>
                </a:cubicBezTo>
                <a:cubicBezTo>
                  <a:pt x="18155" y="13111"/>
                  <a:pt x="18007" y="13174"/>
                  <a:pt x="17992" y="13186"/>
                </a:cubicBezTo>
                <a:cubicBezTo>
                  <a:pt x="17976" y="13199"/>
                  <a:pt x="17881" y="13161"/>
                  <a:pt x="17881" y="13161"/>
                </a:cubicBezTo>
                <a:close/>
                <a:moveTo>
                  <a:pt x="18418" y="12985"/>
                </a:moveTo>
                <a:cubicBezTo>
                  <a:pt x="18369" y="12935"/>
                  <a:pt x="18281" y="13401"/>
                  <a:pt x="18344" y="13438"/>
                </a:cubicBezTo>
                <a:cubicBezTo>
                  <a:pt x="18407" y="13476"/>
                  <a:pt x="18454" y="13022"/>
                  <a:pt x="18418" y="12985"/>
                </a:cubicBezTo>
                <a:close/>
                <a:moveTo>
                  <a:pt x="17697" y="12317"/>
                </a:moveTo>
                <a:cubicBezTo>
                  <a:pt x="17695" y="12228"/>
                  <a:pt x="17613" y="12342"/>
                  <a:pt x="17607" y="12430"/>
                </a:cubicBezTo>
                <a:cubicBezTo>
                  <a:pt x="17602" y="12519"/>
                  <a:pt x="17665" y="12594"/>
                  <a:pt x="17565" y="12594"/>
                </a:cubicBezTo>
                <a:cubicBezTo>
                  <a:pt x="17465" y="12594"/>
                  <a:pt x="17460" y="12783"/>
                  <a:pt x="17439" y="12821"/>
                </a:cubicBezTo>
                <a:cubicBezTo>
                  <a:pt x="17418" y="12859"/>
                  <a:pt x="17397" y="12871"/>
                  <a:pt x="17355" y="12897"/>
                </a:cubicBezTo>
                <a:cubicBezTo>
                  <a:pt x="17313" y="12922"/>
                  <a:pt x="17302" y="13022"/>
                  <a:pt x="17292" y="13086"/>
                </a:cubicBezTo>
                <a:cubicBezTo>
                  <a:pt x="17281" y="13149"/>
                  <a:pt x="17208" y="12972"/>
                  <a:pt x="17187" y="13022"/>
                </a:cubicBezTo>
                <a:cubicBezTo>
                  <a:pt x="17166" y="13073"/>
                  <a:pt x="17181" y="13313"/>
                  <a:pt x="17218" y="13514"/>
                </a:cubicBezTo>
                <a:cubicBezTo>
                  <a:pt x="17255" y="13716"/>
                  <a:pt x="17350" y="13842"/>
                  <a:pt x="17376" y="13842"/>
                </a:cubicBezTo>
                <a:cubicBezTo>
                  <a:pt x="17402" y="13842"/>
                  <a:pt x="17455" y="13842"/>
                  <a:pt x="17492" y="13867"/>
                </a:cubicBezTo>
                <a:cubicBezTo>
                  <a:pt x="17529" y="13892"/>
                  <a:pt x="17650" y="13917"/>
                  <a:pt x="17644" y="13804"/>
                </a:cubicBezTo>
                <a:cubicBezTo>
                  <a:pt x="17639" y="13691"/>
                  <a:pt x="17628" y="13514"/>
                  <a:pt x="17681" y="13401"/>
                </a:cubicBezTo>
                <a:cubicBezTo>
                  <a:pt x="17734" y="13287"/>
                  <a:pt x="17786" y="13224"/>
                  <a:pt x="17760" y="13060"/>
                </a:cubicBezTo>
                <a:cubicBezTo>
                  <a:pt x="17734" y="12897"/>
                  <a:pt x="17681" y="12796"/>
                  <a:pt x="17718" y="12720"/>
                </a:cubicBezTo>
                <a:cubicBezTo>
                  <a:pt x="17755" y="12645"/>
                  <a:pt x="17797" y="12619"/>
                  <a:pt x="17797" y="12556"/>
                </a:cubicBezTo>
                <a:cubicBezTo>
                  <a:pt x="17797" y="12493"/>
                  <a:pt x="17707" y="12733"/>
                  <a:pt x="17697" y="12317"/>
                </a:cubicBezTo>
                <a:close/>
                <a:moveTo>
                  <a:pt x="17955" y="10540"/>
                </a:moveTo>
                <a:cubicBezTo>
                  <a:pt x="17918" y="10540"/>
                  <a:pt x="17960" y="10679"/>
                  <a:pt x="17907" y="10767"/>
                </a:cubicBezTo>
                <a:cubicBezTo>
                  <a:pt x="17855" y="10855"/>
                  <a:pt x="17797" y="10893"/>
                  <a:pt x="17828" y="11044"/>
                </a:cubicBezTo>
                <a:cubicBezTo>
                  <a:pt x="17860" y="11195"/>
                  <a:pt x="17970" y="11309"/>
                  <a:pt x="17944" y="11372"/>
                </a:cubicBezTo>
                <a:cubicBezTo>
                  <a:pt x="17918" y="11435"/>
                  <a:pt x="17839" y="11561"/>
                  <a:pt x="17828" y="11674"/>
                </a:cubicBezTo>
                <a:cubicBezTo>
                  <a:pt x="17818" y="11787"/>
                  <a:pt x="17955" y="11497"/>
                  <a:pt x="17991" y="11384"/>
                </a:cubicBezTo>
                <a:cubicBezTo>
                  <a:pt x="18028" y="11271"/>
                  <a:pt x="18102" y="11334"/>
                  <a:pt x="18118" y="11271"/>
                </a:cubicBezTo>
                <a:cubicBezTo>
                  <a:pt x="18133" y="11208"/>
                  <a:pt x="18133" y="11208"/>
                  <a:pt x="18133" y="11208"/>
                </a:cubicBezTo>
                <a:cubicBezTo>
                  <a:pt x="18133" y="11208"/>
                  <a:pt x="18076" y="11183"/>
                  <a:pt x="18028" y="11145"/>
                </a:cubicBezTo>
                <a:cubicBezTo>
                  <a:pt x="17981" y="11107"/>
                  <a:pt x="17923" y="11246"/>
                  <a:pt x="17949" y="11044"/>
                </a:cubicBezTo>
                <a:cubicBezTo>
                  <a:pt x="17976" y="10842"/>
                  <a:pt x="18055" y="10880"/>
                  <a:pt x="18039" y="10729"/>
                </a:cubicBezTo>
                <a:cubicBezTo>
                  <a:pt x="18023" y="10578"/>
                  <a:pt x="17971" y="10540"/>
                  <a:pt x="17955" y="10540"/>
                </a:cubicBezTo>
                <a:close/>
                <a:moveTo>
                  <a:pt x="18002" y="11636"/>
                </a:moveTo>
                <a:cubicBezTo>
                  <a:pt x="17984" y="11652"/>
                  <a:pt x="17939" y="11876"/>
                  <a:pt x="17997" y="11876"/>
                </a:cubicBezTo>
                <a:cubicBezTo>
                  <a:pt x="18055" y="11876"/>
                  <a:pt x="18155" y="11914"/>
                  <a:pt x="18133" y="11850"/>
                </a:cubicBezTo>
                <a:cubicBezTo>
                  <a:pt x="18113" y="11787"/>
                  <a:pt x="18060" y="11586"/>
                  <a:pt x="18002" y="11636"/>
                </a:cubicBezTo>
                <a:close/>
                <a:moveTo>
                  <a:pt x="18176" y="11447"/>
                </a:moveTo>
                <a:cubicBezTo>
                  <a:pt x="18155" y="11444"/>
                  <a:pt x="18086" y="11712"/>
                  <a:pt x="18181" y="11699"/>
                </a:cubicBezTo>
                <a:cubicBezTo>
                  <a:pt x="18276" y="11687"/>
                  <a:pt x="18249" y="11460"/>
                  <a:pt x="18176" y="11447"/>
                </a:cubicBezTo>
                <a:close/>
                <a:moveTo>
                  <a:pt x="18191" y="11914"/>
                </a:moveTo>
                <a:cubicBezTo>
                  <a:pt x="18118" y="12141"/>
                  <a:pt x="18123" y="12090"/>
                  <a:pt x="18070" y="12040"/>
                </a:cubicBezTo>
                <a:cubicBezTo>
                  <a:pt x="18018" y="11989"/>
                  <a:pt x="17934" y="12153"/>
                  <a:pt x="17949" y="12216"/>
                </a:cubicBezTo>
                <a:cubicBezTo>
                  <a:pt x="17965" y="12279"/>
                  <a:pt x="18081" y="12204"/>
                  <a:pt x="18107" y="12317"/>
                </a:cubicBezTo>
                <a:cubicBezTo>
                  <a:pt x="18134" y="12430"/>
                  <a:pt x="18134" y="12443"/>
                  <a:pt x="18186" y="12417"/>
                </a:cubicBezTo>
                <a:cubicBezTo>
                  <a:pt x="18239" y="12392"/>
                  <a:pt x="18291" y="12216"/>
                  <a:pt x="18276" y="12128"/>
                </a:cubicBezTo>
                <a:cubicBezTo>
                  <a:pt x="18260" y="12040"/>
                  <a:pt x="18191" y="11914"/>
                  <a:pt x="18191" y="11914"/>
                </a:cubicBezTo>
                <a:close/>
                <a:moveTo>
                  <a:pt x="18549" y="13401"/>
                </a:moveTo>
                <a:cubicBezTo>
                  <a:pt x="18510" y="13495"/>
                  <a:pt x="18491" y="13502"/>
                  <a:pt x="18581" y="13539"/>
                </a:cubicBezTo>
                <a:cubicBezTo>
                  <a:pt x="18670" y="13577"/>
                  <a:pt x="18697" y="13577"/>
                  <a:pt x="18660" y="13678"/>
                </a:cubicBezTo>
                <a:cubicBezTo>
                  <a:pt x="18623" y="13779"/>
                  <a:pt x="18597" y="13905"/>
                  <a:pt x="18628" y="13917"/>
                </a:cubicBezTo>
                <a:cubicBezTo>
                  <a:pt x="18660" y="13930"/>
                  <a:pt x="18754" y="13867"/>
                  <a:pt x="18765" y="13917"/>
                </a:cubicBezTo>
                <a:cubicBezTo>
                  <a:pt x="18775" y="13968"/>
                  <a:pt x="18744" y="13980"/>
                  <a:pt x="18849" y="14018"/>
                </a:cubicBezTo>
                <a:cubicBezTo>
                  <a:pt x="18954" y="14056"/>
                  <a:pt x="18975" y="14144"/>
                  <a:pt x="18996" y="14195"/>
                </a:cubicBezTo>
                <a:cubicBezTo>
                  <a:pt x="19017" y="14245"/>
                  <a:pt x="19081" y="14409"/>
                  <a:pt x="19038" y="14409"/>
                </a:cubicBezTo>
                <a:cubicBezTo>
                  <a:pt x="18996" y="14409"/>
                  <a:pt x="18949" y="14535"/>
                  <a:pt x="18981" y="14548"/>
                </a:cubicBezTo>
                <a:cubicBezTo>
                  <a:pt x="19012" y="14560"/>
                  <a:pt x="19107" y="14510"/>
                  <a:pt x="19112" y="14548"/>
                </a:cubicBezTo>
                <a:cubicBezTo>
                  <a:pt x="19117" y="14585"/>
                  <a:pt x="19170" y="14825"/>
                  <a:pt x="19222" y="14812"/>
                </a:cubicBezTo>
                <a:cubicBezTo>
                  <a:pt x="19275" y="14800"/>
                  <a:pt x="19307" y="14573"/>
                  <a:pt x="19333" y="14510"/>
                </a:cubicBezTo>
                <a:cubicBezTo>
                  <a:pt x="19359" y="14447"/>
                  <a:pt x="19464" y="14409"/>
                  <a:pt x="19475" y="14522"/>
                </a:cubicBezTo>
                <a:cubicBezTo>
                  <a:pt x="19486" y="14636"/>
                  <a:pt x="19517" y="14749"/>
                  <a:pt x="19580" y="14825"/>
                </a:cubicBezTo>
                <a:cubicBezTo>
                  <a:pt x="19643" y="14901"/>
                  <a:pt x="19717" y="14976"/>
                  <a:pt x="19722" y="14913"/>
                </a:cubicBezTo>
                <a:cubicBezTo>
                  <a:pt x="19727" y="14850"/>
                  <a:pt x="19691" y="14611"/>
                  <a:pt x="19649" y="14573"/>
                </a:cubicBezTo>
                <a:cubicBezTo>
                  <a:pt x="19606" y="14535"/>
                  <a:pt x="19533" y="14321"/>
                  <a:pt x="19533" y="14232"/>
                </a:cubicBezTo>
                <a:cubicBezTo>
                  <a:pt x="19533" y="14145"/>
                  <a:pt x="19470" y="14119"/>
                  <a:pt x="19438" y="14056"/>
                </a:cubicBezTo>
                <a:cubicBezTo>
                  <a:pt x="19407" y="13993"/>
                  <a:pt x="19380" y="13817"/>
                  <a:pt x="19301" y="13779"/>
                </a:cubicBezTo>
                <a:cubicBezTo>
                  <a:pt x="19222" y="13741"/>
                  <a:pt x="19202" y="13678"/>
                  <a:pt x="19117" y="13577"/>
                </a:cubicBezTo>
                <a:cubicBezTo>
                  <a:pt x="19033" y="13476"/>
                  <a:pt x="18844" y="13476"/>
                  <a:pt x="18838" y="13540"/>
                </a:cubicBezTo>
                <a:cubicBezTo>
                  <a:pt x="18833" y="13602"/>
                  <a:pt x="18838" y="13540"/>
                  <a:pt x="18775" y="13489"/>
                </a:cubicBezTo>
                <a:cubicBezTo>
                  <a:pt x="18712" y="13439"/>
                  <a:pt x="18665" y="13489"/>
                  <a:pt x="18649" y="13401"/>
                </a:cubicBezTo>
                <a:cubicBezTo>
                  <a:pt x="18633" y="13312"/>
                  <a:pt x="18597" y="13287"/>
                  <a:pt x="18549" y="13401"/>
                </a:cubicBezTo>
                <a:close/>
                <a:moveTo>
                  <a:pt x="18549" y="13401"/>
                </a:moveTo>
              </a:path>
            </a:pathLst>
          </a:custGeom>
          <a:solidFill>
            <a:srgbClr val="D8D8D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47497" y="4649329"/>
            <a:ext cx="1046305" cy="232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roduct Demo">
  <p:cSld name="Product Demo">
    <p:bg>
      <p:bgPr>
        <a:solidFill>
          <a:schemeClr val="dk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282" cy="57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403859" y="935140"/>
            <a:ext cx="8336282" cy="3520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/>
          <a:lstStyle>
            <a:lvl1pPr marL="457200" marR="0" lvl="0" indent="-36576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0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47497" y="4649329"/>
            <a:ext cx="1046305" cy="232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Quote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1"/>
          </p:nvPr>
        </p:nvSpPr>
        <p:spPr>
          <a:xfrm>
            <a:off x="384175" y="1651000"/>
            <a:ext cx="8375650" cy="18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432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3" name="Google Shape;2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47497" y="4649329"/>
            <a:ext cx="1046305" cy="232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cons">
  <p:cSld name="3 Icons">
    <p:bg>
      <p:bgPr>
        <a:solidFill>
          <a:schemeClr val="dk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6238591" y="2087675"/>
            <a:ext cx="2194560" cy="335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1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2"/>
          </p:nvPr>
        </p:nvSpPr>
        <p:spPr>
          <a:xfrm>
            <a:off x="6238591" y="2734219"/>
            <a:ext cx="2194560" cy="1676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282" cy="57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3"/>
          </p:nvPr>
        </p:nvSpPr>
        <p:spPr>
          <a:xfrm>
            <a:off x="710849" y="2087675"/>
            <a:ext cx="2194560" cy="335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1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30" name="Google Shape;30;p4"/>
          <p:cNvCxnSpPr/>
          <p:nvPr/>
        </p:nvCxnSpPr>
        <p:spPr>
          <a:xfrm>
            <a:off x="1657584" y="2569678"/>
            <a:ext cx="301091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Google Shape;31;p4"/>
          <p:cNvSpPr txBox="1">
            <a:spLocks noGrp="1"/>
          </p:cNvSpPr>
          <p:nvPr>
            <p:ph type="body" idx="4"/>
          </p:nvPr>
        </p:nvSpPr>
        <p:spPr>
          <a:xfrm>
            <a:off x="710849" y="2734219"/>
            <a:ext cx="2194560" cy="1676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5"/>
          </p:nvPr>
        </p:nvSpPr>
        <p:spPr>
          <a:xfrm>
            <a:off x="3474720" y="2087675"/>
            <a:ext cx="2194560" cy="335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1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33" name="Google Shape;33;p4"/>
          <p:cNvCxnSpPr/>
          <p:nvPr/>
        </p:nvCxnSpPr>
        <p:spPr>
          <a:xfrm>
            <a:off x="4421455" y="2569678"/>
            <a:ext cx="301091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3474720" y="2734219"/>
            <a:ext cx="2194560" cy="1676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/>
          <a:lstStyle>
            <a:lvl1pPr marL="457200" marR="0" lvl="0" indent="-2286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7185326" y="2569678"/>
            <a:ext cx="301091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6" name="Google Shape;36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47497" y="4649329"/>
            <a:ext cx="1046305" cy="232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dk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282" cy="57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386081" y="1458896"/>
            <a:ext cx="3931920" cy="2996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0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386081" y="936140"/>
            <a:ext cx="3931920" cy="416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/>
          <a:lstStyle>
            <a:lvl1pPr marL="457200" marR="0" lvl="0" indent="-3810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​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432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3"/>
          </p:nvPr>
        </p:nvSpPr>
        <p:spPr>
          <a:xfrm>
            <a:off x="4790442" y="936141"/>
            <a:ext cx="3931920" cy="3519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0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3" name="Google Shape;43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47497" y="4649329"/>
            <a:ext cx="1046305" cy="232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chemeClr val="dk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6" name="Google Shape;4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47497" y="4649329"/>
            <a:ext cx="1046305" cy="232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dk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282" cy="57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0" name="Google Shape;5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47497" y="4649329"/>
            <a:ext cx="1046305" cy="232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>
  <p:cSld name="1_Title Slid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/>
        </p:nvSpPr>
        <p:spPr>
          <a:xfrm>
            <a:off x="-3056" y="-7653"/>
            <a:ext cx="9150112" cy="5158807"/>
          </a:xfrm>
          <a:prstGeom prst="rect">
            <a:avLst/>
          </a:prstGeom>
          <a:gradFill>
            <a:gsLst>
              <a:gs pos="0">
                <a:srgbClr val="2C5A90"/>
              </a:gs>
              <a:gs pos="23000">
                <a:srgbClr val="2C5A90"/>
              </a:gs>
              <a:gs pos="100000">
                <a:schemeClr val="accent1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4258588" y="1882284"/>
            <a:ext cx="4522884" cy="1264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2"/>
          </p:nvPr>
        </p:nvSpPr>
        <p:spPr>
          <a:xfrm>
            <a:off x="4258588" y="3278390"/>
            <a:ext cx="3132138" cy="32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3"/>
          </p:nvPr>
        </p:nvSpPr>
        <p:spPr>
          <a:xfrm>
            <a:off x="4258588" y="3600652"/>
            <a:ext cx="3132138" cy="32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56" name="Google Shape;56;p8"/>
          <p:cNvCxnSpPr/>
          <p:nvPr/>
        </p:nvCxnSpPr>
        <p:spPr>
          <a:xfrm>
            <a:off x="4009856" y="1928778"/>
            <a:ext cx="0" cy="1231907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57" name="Google Shape;5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4231" y="2188356"/>
            <a:ext cx="3204914" cy="71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Title Slide">
  <p:cSld name="3_Title Slid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9"/>
          <p:cNvPicPr preferRelativeResize="0"/>
          <p:nvPr/>
        </p:nvPicPr>
        <p:blipFill rotWithShape="1">
          <a:blip r:embed="rId2">
            <a:alphaModFix/>
          </a:blip>
          <a:srcRect t="19" b="19"/>
          <a:stretch/>
        </p:blipFill>
        <p:spPr>
          <a:xfrm>
            <a:off x="0" y="-6350"/>
            <a:ext cx="9144000" cy="51588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9"/>
          <p:cNvSpPr/>
          <p:nvPr/>
        </p:nvSpPr>
        <p:spPr>
          <a:xfrm>
            <a:off x="-3056" y="-7653"/>
            <a:ext cx="9150112" cy="5158807"/>
          </a:xfrm>
          <a:prstGeom prst="rect">
            <a:avLst/>
          </a:prstGeom>
          <a:gradFill>
            <a:gsLst>
              <a:gs pos="0">
                <a:srgbClr val="435363">
                  <a:alpha val="83921"/>
                </a:srgbClr>
              </a:gs>
              <a:gs pos="23000">
                <a:srgbClr val="435363">
                  <a:alpha val="83921"/>
                </a:srgbClr>
              </a:gs>
              <a:gs pos="99000">
                <a:srgbClr val="16A3B2">
                  <a:alpha val="83921"/>
                </a:srgbClr>
              </a:gs>
              <a:gs pos="100000">
                <a:srgbClr val="16A3B2">
                  <a:alpha val="83921"/>
                </a:srgbClr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4258588" y="1882284"/>
            <a:ext cx="4522884" cy="1264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4258588" y="3278390"/>
            <a:ext cx="3132138" cy="32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3"/>
          </p:nvPr>
        </p:nvSpPr>
        <p:spPr>
          <a:xfrm>
            <a:off x="4258588" y="3600652"/>
            <a:ext cx="3132138" cy="32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64" name="Google Shape;64;p9"/>
          <p:cNvCxnSpPr/>
          <p:nvPr/>
        </p:nvCxnSpPr>
        <p:spPr>
          <a:xfrm>
            <a:off x="4009856" y="1928778"/>
            <a:ext cx="0" cy="1231907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65" name="Google Shape;6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4231" y="2188356"/>
            <a:ext cx="3204914" cy="71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Slide">
  <p:cSld name="2_Title Slid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0"/>
          <p:cNvPicPr preferRelativeResize="0"/>
          <p:nvPr/>
        </p:nvPicPr>
        <p:blipFill rotWithShape="1">
          <a:blip r:embed="rId2">
            <a:alphaModFix/>
          </a:blip>
          <a:srcRect t="7779" b="7888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0"/>
          <p:cNvSpPr/>
          <p:nvPr/>
        </p:nvSpPr>
        <p:spPr>
          <a:xfrm>
            <a:off x="-3056" y="-7653"/>
            <a:ext cx="9150112" cy="5158807"/>
          </a:xfrm>
          <a:prstGeom prst="rect">
            <a:avLst/>
          </a:prstGeom>
          <a:gradFill>
            <a:gsLst>
              <a:gs pos="0">
                <a:srgbClr val="435363">
                  <a:alpha val="83921"/>
                </a:srgbClr>
              </a:gs>
              <a:gs pos="23000">
                <a:srgbClr val="435363">
                  <a:alpha val="83921"/>
                </a:srgbClr>
              </a:gs>
              <a:gs pos="99000">
                <a:srgbClr val="16A3B2">
                  <a:alpha val="83921"/>
                </a:srgbClr>
              </a:gs>
              <a:gs pos="100000">
                <a:srgbClr val="16A3B2">
                  <a:alpha val="83921"/>
                </a:srgbClr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4258588" y="1882284"/>
            <a:ext cx="4522884" cy="1264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2"/>
          </p:nvPr>
        </p:nvSpPr>
        <p:spPr>
          <a:xfrm>
            <a:off x="4258588" y="3278390"/>
            <a:ext cx="3132138" cy="32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3"/>
          </p:nvPr>
        </p:nvSpPr>
        <p:spPr>
          <a:xfrm>
            <a:off x="4258588" y="3600652"/>
            <a:ext cx="3132138" cy="32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/>
          <a:lstStyle>
            <a:lvl1pPr marL="457200" marR="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72" name="Google Shape;72;p10"/>
          <p:cNvCxnSpPr/>
          <p:nvPr/>
        </p:nvCxnSpPr>
        <p:spPr>
          <a:xfrm>
            <a:off x="4009856" y="1928778"/>
            <a:ext cx="0" cy="1231907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3" name="Google Shape;7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4231" y="2188356"/>
            <a:ext cx="3204914" cy="71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403859" y="935140"/>
            <a:ext cx="8336282" cy="3520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/>
          <a:lstStyle>
            <a:lvl1pPr marL="457200" marR="0" lvl="0" indent="-3810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›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432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52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52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52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52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52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52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7495922" y="4428986"/>
            <a:ext cx="264319" cy="233363"/>
          </a:xfrm>
          <a:custGeom>
            <a:avLst/>
            <a:gdLst/>
            <a:ahLst/>
            <a:cxnLst/>
            <a:rect l="l" t="t" r="r" b="b"/>
            <a:pathLst>
              <a:path w="222" h="196" extrusionOk="0">
                <a:moveTo>
                  <a:pt x="53" y="196"/>
                </a:moveTo>
                <a:lnTo>
                  <a:pt x="0" y="101"/>
                </a:lnTo>
                <a:lnTo>
                  <a:pt x="53" y="0"/>
                </a:lnTo>
                <a:lnTo>
                  <a:pt x="169" y="0"/>
                </a:lnTo>
                <a:lnTo>
                  <a:pt x="222" y="101"/>
                </a:lnTo>
                <a:lnTo>
                  <a:pt x="169" y="196"/>
                </a:lnTo>
                <a:lnTo>
                  <a:pt x="53" y="19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9;p1"/>
          <p:cNvSpPr/>
          <p:nvPr/>
        </p:nvSpPr>
        <p:spPr>
          <a:xfrm>
            <a:off x="7463774" y="4403983"/>
            <a:ext cx="328613" cy="283369"/>
          </a:xfrm>
          <a:custGeom>
            <a:avLst/>
            <a:gdLst/>
            <a:ahLst/>
            <a:cxnLst/>
            <a:rect l="l" t="t" r="r" b="b"/>
            <a:pathLst>
              <a:path w="276" h="238" extrusionOk="0">
                <a:moveTo>
                  <a:pt x="207" y="0"/>
                </a:moveTo>
                <a:lnTo>
                  <a:pt x="69" y="0"/>
                </a:lnTo>
                <a:lnTo>
                  <a:pt x="0" y="122"/>
                </a:lnTo>
                <a:lnTo>
                  <a:pt x="69" y="238"/>
                </a:lnTo>
                <a:lnTo>
                  <a:pt x="207" y="238"/>
                </a:lnTo>
                <a:lnTo>
                  <a:pt x="276" y="122"/>
                </a:lnTo>
                <a:lnTo>
                  <a:pt x="20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03859" y="231384"/>
            <a:ext cx="8336282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None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747497" y="4649329"/>
            <a:ext cx="1046305" cy="23269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600">
          <p15:clr>
            <a:srgbClr val="F26B43"/>
          </p15:clr>
        </p15:guide>
        <p15:guide id="4" orient="horz" pos="2922">
          <p15:clr>
            <a:srgbClr val="F26B43"/>
          </p15:clr>
        </p15:guide>
        <p15:guide id="5" pos="5472">
          <p15:clr>
            <a:srgbClr val="F26B43"/>
          </p15:clr>
        </p15:guide>
        <p15:guide id="6" pos="288">
          <p15:clr>
            <a:srgbClr val="F26B43"/>
          </p15:clr>
        </p15:guide>
        <p15:guide id="7" pos="756">
          <p15:clr>
            <a:srgbClr val="F26B43"/>
          </p15:clr>
        </p15:guide>
        <p15:guide id="8" orient="horz" pos="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20.jpg"/><Relationship Id="rId5" Type="http://schemas.openxmlformats.org/officeDocument/2006/relationships/image" Target="../media/image28.jpg"/><Relationship Id="rId6" Type="http://schemas.openxmlformats.org/officeDocument/2006/relationships/image" Target="../media/image29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10.png"/><Relationship Id="rId5" Type="http://schemas.openxmlformats.org/officeDocument/2006/relationships/image" Target="../media/image31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32.jpg"/><Relationship Id="rId5" Type="http://schemas.openxmlformats.org/officeDocument/2006/relationships/image" Target="../media/image33.png"/><Relationship Id="rId6" Type="http://schemas.openxmlformats.org/officeDocument/2006/relationships/image" Target="../media/image34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35.png"/><Relationship Id="rId5" Type="http://schemas.openxmlformats.org/officeDocument/2006/relationships/image" Target="../media/image36.gi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hyperlink" Target="https://www.tenable.com/security/research" TargetMode="External"/><Relationship Id="rId5" Type="http://schemas.openxmlformats.org/officeDocument/2006/relationships/hyperlink" Target="https://medium.com/tenable-techblog/owning-the-smart-home-with-logitech-harmony-hub-fe2135e4adac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12.jpg"/><Relationship Id="rId6" Type="http://schemas.openxmlformats.org/officeDocument/2006/relationships/image" Target="../media/image13.jpg"/><Relationship Id="rId7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7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8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hyperlink" Target="https://github.com/openwrt/openwrt/tree/master/package/utils/lua/patches" TargetMode="External"/><Relationship Id="rId5" Type="http://schemas.openxmlformats.org/officeDocument/2006/relationships/hyperlink" Target="https://github.com/viruscamp/luadec" TargetMode="External"/><Relationship Id="rId6" Type="http://schemas.openxmlformats.org/officeDocument/2006/relationships/image" Target="../media/image19.jpg"/><Relationship Id="rId7" Type="http://schemas.openxmlformats.org/officeDocument/2006/relationships/image" Target="../media/image20.jpg"/><Relationship Id="rId8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body" idx="1"/>
          </p:nvPr>
        </p:nvSpPr>
        <p:spPr>
          <a:xfrm>
            <a:off x="4196028" y="1958484"/>
            <a:ext cx="4585500" cy="12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</a:pPr>
            <a:r>
              <a:rPr lang="en-US"/>
              <a:t>Owning the Smart Home -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</a:pPr>
            <a:r>
              <a:rPr lang="en-US" sz="3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Logitech Harmony Hub</a:t>
            </a:r>
            <a:endParaRPr sz="30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</a:pPr>
            <a:r>
              <a:rPr lang="en-US" sz="1800"/>
              <a:t>Joseph Bingham</a:t>
            </a:r>
            <a:endParaRPr sz="1800"/>
          </a:p>
        </p:txBody>
      </p:sp>
      <p:sp>
        <p:nvSpPr>
          <p:cNvPr id="118" name="Google Shape;118;p17"/>
          <p:cNvSpPr txBox="1"/>
          <p:nvPr/>
        </p:nvSpPr>
        <p:spPr>
          <a:xfrm>
            <a:off x="3345925" y="4655375"/>
            <a:ext cx="18756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4258600" y="3426700"/>
            <a:ext cx="820800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03/03/2019</a:t>
            </a:r>
            <a:endParaRPr sz="10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Vulnerabilities</a:t>
            </a:r>
            <a:br>
              <a:rPr lang="en-US"/>
            </a:br>
            <a:r>
              <a:rPr lang="en-US" sz="1800"/>
              <a:t>Overview</a:t>
            </a:r>
            <a:endParaRPr/>
          </a:p>
        </p:txBody>
      </p:sp>
      <p:pic>
        <p:nvPicPr>
          <p:cNvPr id="231" name="Google Shape;231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05" y="78193"/>
            <a:ext cx="792619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9"/>
          <p:cNvSpPr txBox="1">
            <a:spLocks noGrp="1"/>
          </p:cNvSpPr>
          <p:nvPr>
            <p:ph type="body" idx="1"/>
          </p:nvPr>
        </p:nvSpPr>
        <p:spPr>
          <a:xfrm>
            <a:off x="386080" y="1145785"/>
            <a:ext cx="7473600" cy="29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</a:pPr>
            <a:r>
              <a:rPr lang="en-US"/>
              <a:t>CVE-2018-15720 XMPP Default Accounts</a:t>
            </a:r>
            <a:endParaRPr/>
          </a:p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</a:pPr>
            <a:r>
              <a:rPr lang="en-US"/>
              <a:t>CVE-2018-15721 XMPP Authentication Bypass</a:t>
            </a:r>
            <a:endParaRPr/>
          </a:p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/>
              <a:t>CVE-2018-15722 Remote Server OS Command Injection</a:t>
            </a:r>
            <a:endParaRPr/>
          </a:p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/>
              <a:t>CVE-2018-15723 Application Command Injection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Vulnerabilities</a:t>
            </a:r>
            <a:br>
              <a:rPr lang="en-US"/>
            </a:br>
            <a:r>
              <a:rPr lang="en-US" sz="1800"/>
              <a:t>Overview</a:t>
            </a:r>
            <a:endParaRPr/>
          </a:p>
        </p:txBody>
      </p:sp>
      <p:pic>
        <p:nvPicPr>
          <p:cNvPr id="238" name="Google Shape;238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05" y="78193"/>
            <a:ext cx="792619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0"/>
          <p:cNvSpPr txBox="1">
            <a:spLocks noGrp="1"/>
          </p:cNvSpPr>
          <p:nvPr>
            <p:ph type="body" idx="1"/>
          </p:nvPr>
        </p:nvSpPr>
        <p:spPr>
          <a:xfrm>
            <a:off x="386080" y="1145785"/>
            <a:ext cx="7473600" cy="2996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dist="38100" dir="5400000" fadeDir="5400012" sy="-100000" algn="bl" rotWithShape="0"/>
          </a:effectLst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</a:pPr>
            <a:r>
              <a:rPr lang="en-US">
                <a:solidFill>
                  <a:srgbClr val="666666"/>
                </a:solidFill>
              </a:rPr>
              <a:t>CVE-2018-15720 XMPP Default Accounts</a:t>
            </a:r>
            <a:endParaRPr>
              <a:solidFill>
                <a:srgbClr val="666666"/>
              </a:solidFill>
            </a:endParaRPr>
          </a:p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</a:pPr>
            <a:r>
              <a:rPr lang="en-US">
                <a:solidFill>
                  <a:srgbClr val="666666"/>
                </a:solidFill>
              </a:rPr>
              <a:t>CVE-2018-15721 XMPP Authentication Bypass</a:t>
            </a:r>
            <a:endParaRPr>
              <a:solidFill>
                <a:srgbClr val="666666"/>
              </a:solidFill>
            </a:endParaRPr>
          </a:p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u="sng"/>
              <a:t>CVE-2018-15722 Remote Server OS Command Injection</a:t>
            </a:r>
            <a:endParaRPr u="sng"/>
          </a:p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u="sng"/>
              <a:t>CVE-2018-15723 Application Command Injection</a:t>
            </a:r>
            <a:endParaRPr u="sng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Vulns</a:t>
            </a:r>
            <a:br>
              <a:rPr lang="en-US"/>
            </a:br>
            <a:r>
              <a:rPr lang="en-US" sz="1800"/>
              <a:t>remote server os command injection</a:t>
            </a:r>
            <a:endParaRPr/>
          </a:p>
        </p:txBody>
      </p:sp>
      <p:pic>
        <p:nvPicPr>
          <p:cNvPr id="245" name="Google Shape;245;p31"/>
          <p:cNvPicPr preferRelativeResize="0"/>
          <p:nvPr/>
        </p:nvPicPr>
        <p:blipFill rotWithShape="1">
          <a:blip r:embed="rId3">
            <a:alphaModFix/>
          </a:blip>
          <a:srcRect t="59" b="68"/>
          <a:stretch/>
        </p:blipFill>
        <p:spPr>
          <a:xfrm>
            <a:off x="365805" y="77206"/>
            <a:ext cx="812846" cy="937578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1"/>
          <p:cNvSpPr txBox="1">
            <a:spLocks noGrp="1"/>
          </p:cNvSpPr>
          <p:nvPr>
            <p:ph type="body" idx="1"/>
          </p:nvPr>
        </p:nvSpPr>
        <p:spPr>
          <a:xfrm>
            <a:off x="429825" y="1201550"/>
            <a:ext cx="2299500" cy="3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</a:pPr>
            <a:r>
              <a:rPr lang="en-US">
                <a:solidFill>
                  <a:srgbClr val="FFFFFF"/>
                </a:solidFill>
              </a:rPr>
              <a:t>Harmony Connectivity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7" name="Google Shape;247;p31"/>
          <p:cNvSpPr/>
          <p:nvPr/>
        </p:nvSpPr>
        <p:spPr>
          <a:xfrm>
            <a:off x="3238950" y="1290650"/>
            <a:ext cx="1892400" cy="310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Logitech time server</a:t>
            </a:r>
            <a:endParaRPr sz="1000"/>
          </a:p>
        </p:txBody>
      </p:sp>
      <p:pic>
        <p:nvPicPr>
          <p:cNvPr id="248" name="Google Shape;248;p31"/>
          <p:cNvPicPr preferRelativeResize="0"/>
          <p:nvPr/>
        </p:nvPicPr>
        <p:blipFill rotWithShape="1">
          <a:blip r:embed="rId4">
            <a:alphaModFix/>
          </a:blip>
          <a:srcRect t="5539" b="8712"/>
          <a:stretch/>
        </p:blipFill>
        <p:spPr>
          <a:xfrm>
            <a:off x="3080575" y="3091975"/>
            <a:ext cx="2403250" cy="15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1"/>
          <p:cNvSpPr/>
          <p:nvPr/>
        </p:nvSpPr>
        <p:spPr>
          <a:xfrm>
            <a:off x="3238950" y="1518286"/>
            <a:ext cx="1892400" cy="31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Logitech discovery server</a:t>
            </a:r>
            <a:endParaRPr sz="1000"/>
          </a:p>
        </p:txBody>
      </p:sp>
      <p:pic>
        <p:nvPicPr>
          <p:cNvPr id="250" name="Google Shape;25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750" y="2943050"/>
            <a:ext cx="580824" cy="1168926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1"/>
          <p:cNvSpPr txBox="1"/>
          <p:nvPr/>
        </p:nvSpPr>
        <p:spPr>
          <a:xfrm>
            <a:off x="509500" y="4111975"/>
            <a:ext cx="34938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User application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2" name="Google Shape;252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25927" y="2051413"/>
            <a:ext cx="1385888" cy="241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26700" y="1760692"/>
            <a:ext cx="1385900" cy="1146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05725" y="2858725"/>
            <a:ext cx="1143903" cy="114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1"/>
          <p:cNvSpPr/>
          <p:nvPr/>
        </p:nvSpPr>
        <p:spPr>
          <a:xfrm>
            <a:off x="3238950" y="1751464"/>
            <a:ext cx="1892400" cy="31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Logitech package server</a:t>
            </a:r>
            <a:endParaRPr sz="1000"/>
          </a:p>
        </p:txBody>
      </p:sp>
      <p:sp>
        <p:nvSpPr>
          <p:cNvPr id="256" name="Google Shape;256;p31"/>
          <p:cNvSpPr/>
          <p:nvPr/>
        </p:nvSpPr>
        <p:spPr>
          <a:xfrm>
            <a:off x="3238950" y="1992194"/>
            <a:ext cx="1892400" cy="31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Logitech synchronization server</a:t>
            </a:r>
            <a:endParaRPr sz="900"/>
          </a:p>
        </p:txBody>
      </p:sp>
      <p:sp>
        <p:nvSpPr>
          <p:cNvPr id="257" name="Google Shape;257;p31"/>
          <p:cNvSpPr/>
          <p:nvPr/>
        </p:nvSpPr>
        <p:spPr>
          <a:xfrm>
            <a:off x="3238950" y="2220794"/>
            <a:ext cx="1892400" cy="31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Logitech authentication server</a:t>
            </a:r>
            <a:endParaRPr sz="900"/>
          </a:p>
        </p:txBody>
      </p:sp>
      <p:sp>
        <p:nvSpPr>
          <p:cNvPr id="258" name="Google Shape;258;p31"/>
          <p:cNvSpPr txBox="1"/>
          <p:nvPr/>
        </p:nvSpPr>
        <p:spPr>
          <a:xfrm>
            <a:off x="6332325" y="4111975"/>
            <a:ext cx="21792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Devices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9" name="Google Shape;259;p31"/>
          <p:cNvCxnSpPr/>
          <p:nvPr/>
        </p:nvCxnSpPr>
        <p:spPr>
          <a:xfrm rot="10800000">
            <a:off x="1583200" y="3699650"/>
            <a:ext cx="1455600" cy="12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60" name="Google Shape;260;p31"/>
          <p:cNvCxnSpPr/>
          <p:nvPr/>
        </p:nvCxnSpPr>
        <p:spPr>
          <a:xfrm rot="10800000">
            <a:off x="4179150" y="2361775"/>
            <a:ext cx="12000" cy="7701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61" name="Google Shape;261;p31"/>
          <p:cNvCxnSpPr/>
          <p:nvPr/>
        </p:nvCxnSpPr>
        <p:spPr>
          <a:xfrm rot="10800000" flipH="1">
            <a:off x="5434650" y="3305125"/>
            <a:ext cx="976500" cy="3216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62" name="Google Shape;262;p31"/>
          <p:cNvSpPr txBox="1"/>
          <p:nvPr/>
        </p:nvSpPr>
        <p:spPr>
          <a:xfrm>
            <a:off x="3555442" y="2531588"/>
            <a:ext cx="16734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Logitech servers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" name="Google Shape;259;p31"/>
          <p:cNvCxnSpPr/>
          <p:nvPr/>
        </p:nvCxnSpPr>
        <p:spPr>
          <a:xfrm flipH="1">
            <a:off x="1583200" y="2051413"/>
            <a:ext cx="1497375" cy="887875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2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Vulns</a:t>
            </a:r>
            <a:br>
              <a:rPr lang="en-US"/>
            </a:br>
            <a:r>
              <a:rPr lang="en-US" sz="1800"/>
              <a:t>remote server os command injection</a:t>
            </a:r>
            <a:endParaRPr/>
          </a:p>
        </p:txBody>
      </p:sp>
      <p:pic>
        <p:nvPicPr>
          <p:cNvPr id="268" name="Google Shape;268;p32"/>
          <p:cNvPicPr preferRelativeResize="0"/>
          <p:nvPr/>
        </p:nvPicPr>
        <p:blipFill rotWithShape="1">
          <a:blip r:embed="rId3">
            <a:alphaModFix/>
          </a:blip>
          <a:srcRect t="59" b="69"/>
          <a:stretch/>
        </p:blipFill>
        <p:spPr>
          <a:xfrm>
            <a:off x="365805" y="77206"/>
            <a:ext cx="812847" cy="937578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2"/>
          <p:cNvSpPr txBox="1">
            <a:spLocks noGrp="1"/>
          </p:cNvSpPr>
          <p:nvPr>
            <p:ph type="body" idx="1"/>
          </p:nvPr>
        </p:nvSpPr>
        <p:spPr>
          <a:xfrm>
            <a:off x="429825" y="1201550"/>
            <a:ext cx="2299500" cy="3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</a:pPr>
            <a:r>
              <a:rPr lang="en-US">
                <a:solidFill>
                  <a:srgbClr val="FFFFFF"/>
                </a:solidFill>
              </a:rPr>
              <a:t>Harmony Connectivity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0" name="Google Shape;270;p32"/>
          <p:cNvSpPr/>
          <p:nvPr/>
        </p:nvSpPr>
        <p:spPr>
          <a:xfrm>
            <a:off x="3238950" y="1290650"/>
            <a:ext cx="1892400" cy="310500"/>
          </a:xfrm>
          <a:prstGeom prst="roundRect">
            <a:avLst>
              <a:gd name="adj" fmla="val 16667"/>
            </a:avLst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Logitech time server</a:t>
            </a:r>
            <a:endParaRPr sz="1000"/>
          </a:p>
        </p:txBody>
      </p:sp>
      <p:pic>
        <p:nvPicPr>
          <p:cNvPr id="271" name="Google Shape;271;p32"/>
          <p:cNvPicPr preferRelativeResize="0"/>
          <p:nvPr/>
        </p:nvPicPr>
        <p:blipFill rotWithShape="1">
          <a:blip r:embed="rId4">
            <a:alphaModFix/>
          </a:blip>
          <a:srcRect t="5539" b="8712"/>
          <a:stretch/>
        </p:blipFill>
        <p:spPr>
          <a:xfrm>
            <a:off x="3080575" y="3091975"/>
            <a:ext cx="2403250" cy="15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2"/>
          <p:cNvSpPr/>
          <p:nvPr/>
        </p:nvSpPr>
        <p:spPr>
          <a:xfrm>
            <a:off x="3238950" y="1518286"/>
            <a:ext cx="1892400" cy="31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Logitech discovery server</a:t>
            </a:r>
            <a:endParaRPr sz="1000"/>
          </a:p>
        </p:txBody>
      </p:sp>
      <p:pic>
        <p:nvPicPr>
          <p:cNvPr id="273" name="Google Shape;27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750" y="2943050"/>
            <a:ext cx="580824" cy="1168926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2"/>
          <p:cNvSpPr txBox="1"/>
          <p:nvPr/>
        </p:nvSpPr>
        <p:spPr>
          <a:xfrm>
            <a:off x="509500" y="4111975"/>
            <a:ext cx="34938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User application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5" name="Google Shape;275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25927" y="2051413"/>
            <a:ext cx="1385888" cy="241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26700" y="1760692"/>
            <a:ext cx="1385900" cy="1146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05725" y="2858725"/>
            <a:ext cx="1143903" cy="114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2"/>
          <p:cNvSpPr/>
          <p:nvPr/>
        </p:nvSpPr>
        <p:spPr>
          <a:xfrm>
            <a:off x="3238950" y="1751464"/>
            <a:ext cx="1892400" cy="31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Logitech package server</a:t>
            </a:r>
            <a:endParaRPr sz="1000"/>
          </a:p>
        </p:txBody>
      </p:sp>
      <p:sp>
        <p:nvSpPr>
          <p:cNvPr id="279" name="Google Shape;279;p32"/>
          <p:cNvSpPr/>
          <p:nvPr/>
        </p:nvSpPr>
        <p:spPr>
          <a:xfrm>
            <a:off x="3238950" y="1992194"/>
            <a:ext cx="1892400" cy="31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Logitech synchronization server</a:t>
            </a:r>
            <a:endParaRPr sz="900"/>
          </a:p>
        </p:txBody>
      </p:sp>
      <p:sp>
        <p:nvSpPr>
          <p:cNvPr id="280" name="Google Shape;280;p32"/>
          <p:cNvSpPr/>
          <p:nvPr/>
        </p:nvSpPr>
        <p:spPr>
          <a:xfrm>
            <a:off x="3238950" y="2220794"/>
            <a:ext cx="1892400" cy="31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Logitech authentication server</a:t>
            </a:r>
            <a:endParaRPr sz="900"/>
          </a:p>
        </p:txBody>
      </p:sp>
      <p:sp>
        <p:nvSpPr>
          <p:cNvPr id="281" name="Google Shape;281;p32"/>
          <p:cNvSpPr txBox="1"/>
          <p:nvPr/>
        </p:nvSpPr>
        <p:spPr>
          <a:xfrm>
            <a:off x="6332325" y="4111975"/>
            <a:ext cx="21792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Devices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2" name="Google Shape;282;p32"/>
          <p:cNvCxnSpPr/>
          <p:nvPr/>
        </p:nvCxnSpPr>
        <p:spPr>
          <a:xfrm rot="10800000">
            <a:off x="1583200" y="3699650"/>
            <a:ext cx="1455600" cy="12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83" name="Google Shape;283;p32"/>
          <p:cNvCxnSpPr/>
          <p:nvPr/>
        </p:nvCxnSpPr>
        <p:spPr>
          <a:xfrm rot="10800000">
            <a:off x="4179150" y="2361775"/>
            <a:ext cx="12000" cy="7701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84" name="Google Shape;284;p32"/>
          <p:cNvCxnSpPr/>
          <p:nvPr/>
        </p:nvCxnSpPr>
        <p:spPr>
          <a:xfrm rot="10800000" flipH="1">
            <a:off x="5434650" y="3305125"/>
            <a:ext cx="976500" cy="3216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85" name="Google Shape;285;p32"/>
          <p:cNvSpPr txBox="1"/>
          <p:nvPr/>
        </p:nvSpPr>
        <p:spPr>
          <a:xfrm>
            <a:off x="3555442" y="2531588"/>
            <a:ext cx="16734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Logitech servers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" name="Google Shape;259;p31"/>
          <p:cNvCxnSpPr/>
          <p:nvPr/>
        </p:nvCxnSpPr>
        <p:spPr>
          <a:xfrm flipH="1">
            <a:off x="1583200" y="2051413"/>
            <a:ext cx="1497375" cy="887875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348078"/>
            <a:ext cx="9144000" cy="3290598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3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Vulns</a:t>
            </a:r>
            <a:br>
              <a:rPr lang="en-US"/>
            </a:br>
            <a:r>
              <a:rPr lang="en-US" sz="1800"/>
              <a:t>remote server os command injection</a:t>
            </a:r>
            <a:endParaRPr/>
          </a:p>
        </p:txBody>
      </p:sp>
      <p:pic>
        <p:nvPicPr>
          <p:cNvPr id="292" name="Google Shape;292;p33"/>
          <p:cNvPicPr preferRelativeResize="0"/>
          <p:nvPr/>
        </p:nvPicPr>
        <p:blipFill rotWithShape="1">
          <a:blip r:embed="rId4">
            <a:alphaModFix/>
          </a:blip>
          <a:srcRect t="59" b="69"/>
          <a:stretch/>
        </p:blipFill>
        <p:spPr>
          <a:xfrm>
            <a:off x="365805" y="77206"/>
            <a:ext cx="812847" cy="937578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3"/>
          <p:cNvSpPr txBox="1">
            <a:spLocks noGrp="1"/>
          </p:cNvSpPr>
          <p:nvPr>
            <p:ph type="body" idx="1"/>
          </p:nvPr>
        </p:nvSpPr>
        <p:spPr>
          <a:xfrm>
            <a:off x="1200150" y="952500"/>
            <a:ext cx="1161000" cy="3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</a:pPr>
            <a:r>
              <a:rPr lang="en-US">
                <a:solidFill>
                  <a:srgbClr val="FFFFFF"/>
                </a:solidFill>
              </a:rPr>
              <a:t>Patch Diff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Vulns</a:t>
            </a:r>
            <a:br>
              <a:rPr lang="en-US"/>
            </a:br>
            <a:r>
              <a:rPr lang="en-US" sz="1800"/>
              <a:t>application command execution</a:t>
            </a:r>
            <a:endParaRPr/>
          </a:p>
        </p:txBody>
      </p:sp>
      <p:pic>
        <p:nvPicPr>
          <p:cNvPr id="299" name="Google Shape;299;p34"/>
          <p:cNvPicPr preferRelativeResize="0"/>
          <p:nvPr/>
        </p:nvPicPr>
        <p:blipFill rotWithShape="1">
          <a:blip r:embed="rId3">
            <a:alphaModFix/>
          </a:blip>
          <a:srcRect t="59" b="68"/>
          <a:stretch/>
        </p:blipFill>
        <p:spPr>
          <a:xfrm>
            <a:off x="365805" y="77206"/>
            <a:ext cx="812846" cy="937578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4"/>
          <p:cNvSpPr txBox="1">
            <a:spLocks noGrp="1"/>
          </p:cNvSpPr>
          <p:nvPr>
            <p:ph type="body" idx="1"/>
          </p:nvPr>
        </p:nvSpPr>
        <p:spPr>
          <a:xfrm>
            <a:off x="365800" y="1246325"/>
            <a:ext cx="17262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</a:pPr>
            <a:r>
              <a:rPr lang="en-US" sz="1400">
                <a:solidFill>
                  <a:srgbClr val="FFFFFF"/>
                </a:solidFill>
              </a:rPr>
              <a:t>Vulnerability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301" name="Google Shape;301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39148" y="3790224"/>
            <a:ext cx="4801100" cy="69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65803" y="3652678"/>
            <a:ext cx="3087687" cy="1351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659050" y="825401"/>
            <a:ext cx="6357965" cy="2805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787705"/>
            <a:ext cx="9143999" cy="71077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5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Vulns</a:t>
            </a:r>
            <a:br>
              <a:rPr lang="en-US"/>
            </a:br>
            <a:r>
              <a:rPr lang="en-US" sz="1800"/>
              <a:t>application command execution</a:t>
            </a:r>
            <a:endParaRPr/>
          </a:p>
        </p:txBody>
      </p:sp>
      <p:pic>
        <p:nvPicPr>
          <p:cNvPr id="310" name="Google Shape;310;p35"/>
          <p:cNvPicPr preferRelativeResize="0"/>
          <p:nvPr/>
        </p:nvPicPr>
        <p:blipFill rotWithShape="1">
          <a:blip r:embed="rId4">
            <a:alphaModFix/>
          </a:blip>
          <a:srcRect t="59" b="68"/>
          <a:stretch/>
        </p:blipFill>
        <p:spPr>
          <a:xfrm>
            <a:off x="365805" y="77206"/>
            <a:ext cx="812846" cy="937578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5"/>
          <p:cNvSpPr txBox="1">
            <a:spLocks noGrp="1"/>
          </p:cNvSpPr>
          <p:nvPr>
            <p:ph type="body" idx="1"/>
          </p:nvPr>
        </p:nvSpPr>
        <p:spPr>
          <a:xfrm>
            <a:off x="124975" y="3367399"/>
            <a:ext cx="5443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</a:pPr>
            <a:r>
              <a:rPr lang="en-US">
                <a:solidFill>
                  <a:srgbClr val="FFFFFF"/>
                </a:solidFill>
              </a:rPr>
              <a:t>Exploit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12" name="Google Shape;312;p3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1257901"/>
            <a:ext cx="9138337" cy="20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318" name="Google Shape;318;p36"/>
          <p:cNvSpPr txBox="1">
            <a:spLocks noGrp="1"/>
          </p:cNvSpPr>
          <p:nvPr>
            <p:ph type="body" idx="4294967295"/>
          </p:nvPr>
        </p:nvSpPr>
        <p:spPr>
          <a:xfrm>
            <a:off x="3247200" y="3388350"/>
            <a:ext cx="27693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3600"/>
              <a:t>What</a:t>
            </a:r>
            <a:endParaRPr sz="3600"/>
          </a:p>
        </p:txBody>
      </p:sp>
      <p:pic>
        <p:nvPicPr>
          <p:cNvPr id="319" name="Google Shape;319;p36"/>
          <p:cNvPicPr preferRelativeResize="0"/>
          <p:nvPr/>
        </p:nvPicPr>
        <p:blipFill rotWithShape="1">
          <a:blip r:embed="rId3">
            <a:alphaModFix/>
          </a:blip>
          <a:srcRect l="58" r="59"/>
          <a:stretch/>
        </p:blipFill>
        <p:spPr>
          <a:xfrm>
            <a:off x="3547477" y="952500"/>
            <a:ext cx="2049025" cy="2363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What</a:t>
            </a:r>
            <a:br>
              <a:rPr lang="en-US"/>
            </a:br>
            <a:r>
              <a:rPr lang="en-US" sz="1800"/>
              <a:t>controlling your home</a:t>
            </a:r>
            <a:endParaRPr/>
          </a:p>
        </p:txBody>
      </p:sp>
      <p:sp>
        <p:nvSpPr>
          <p:cNvPr id="325" name="Google Shape;325;p37"/>
          <p:cNvSpPr txBox="1">
            <a:spLocks noGrp="1"/>
          </p:cNvSpPr>
          <p:nvPr>
            <p:ph type="body" idx="1"/>
          </p:nvPr>
        </p:nvSpPr>
        <p:spPr>
          <a:xfrm>
            <a:off x="205975" y="1181100"/>
            <a:ext cx="5443200" cy="36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•"/>
            </a:pPr>
            <a:r>
              <a:rPr lang="en-US" dirty="0">
                <a:solidFill>
                  <a:srgbClr val="FFFFFF"/>
                </a:solidFill>
              </a:rPr>
              <a:t>Smart Locks </a:t>
            </a:r>
            <a:endParaRPr dirty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•"/>
            </a:pPr>
            <a:r>
              <a:rPr lang="en-US" dirty="0">
                <a:solidFill>
                  <a:srgbClr val="FFFFFF"/>
                </a:solidFill>
              </a:rPr>
              <a:t>Security Sensors</a:t>
            </a:r>
            <a:endParaRPr dirty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•"/>
            </a:pPr>
            <a:r>
              <a:rPr lang="en-US" dirty="0">
                <a:solidFill>
                  <a:srgbClr val="FFFFFF"/>
                </a:solidFill>
              </a:rPr>
              <a:t>Thermostat</a:t>
            </a:r>
            <a:endParaRPr dirty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•"/>
            </a:pPr>
            <a:r>
              <a:rPr lang="en-US" dirty="0">
                <a:solidFill>
                  <a:srgbClr val="FFFFFF"/>
                </a:solidFill>
              </a:rPr>
              <a:t>Smart Appliances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26" name="Google Shape;326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3478" y="95740"/>
            <a:ext cx="793601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22400" y="939730"/>
            <a:ext cx="2449543" cy="19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051025" y="3343276"/>
            <a:ext cx="3421440" cy="1586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7"/>
          <p:cNvPicPr preferRelativeResize="0"/>
          <p:nvPr/>
        </p:nvPicPr>
        <p:blipFill rotWithShape="1">
          <a:blip r:embed="rId6">
            <a:alphaModFix/>
          </a:blip>
          <a:srcRect l="8040" t="2908" r="8918" b="4108"/>
          <a:stretch/>
        </p:blipFill>
        <p:spPr>
          <a:xfrm>
            <a:off x="5360500" y="1181100"/>
            <a:ext cx="2705100" cy="20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What</a:t>
            </a:r>
            <a:br>
              <a:rPr lang="en-US"/>
            </a:br>
            <a:r>
              <a:rPr lang="en-US" sz="1800"/>
              <a:t>controlling your home - DEMO</a:t>
            </a:r>
            <a:endParaRPr/>
          </a:p>
        </p:txBody>
      </p:sp>
      <p:sp>
        <p:nvSpPr>
          <p:cNvPr id="335" name="Google Shape;335;p38"/>
          <p:cNvSpPr txBox="1">
            <a:spLocks noGrp="1"/>
          </p:cNvSpPr>
          <p:nvPr>
            <p:ph type="body" idx="1"/>
          </p:nvPr>
        </p:nvSpPr>
        <p:spPr>
          <a:xfrm>
            <a:off x="205975" y="1181100"/>
            <a:ext cx="5443200" cy="36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•"/>
            </a:pPr>
            <a:r>
              <a:rPr lang="en-US">
                <a:solidFill>
                  <a:srgbClr val="FFFFFF"/>
                </a:solidFill>
              </a:rPr>
              <a:t>Unlocking a deadbolt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36" name="Google Shape;33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3478" y="95740"/>
            <a:ext cx="793601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38"/>
          <p:cNvPicPr preferRelativeResize="0"/>
          <p:nvPr/>
        </p:nvPicPr>
        <p:blipFill rotWithShape="1">
          <a:blip r:embed="rId4">
            <a:alphaModFix/>
          </a:blip>
          <a:srcRect t="3497" b="2974"/>
          <a:stretch/>
        </p:blipFill>
        <p:spPr>
          <a:xfrm>
            <a:off x="373463" y="3487825"/>
            <a:ext cx="5294576" cy="85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0975" y="1095614"/>
            <a:ext cx="3812351" cy="3812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4294967295"/>
          </p:nvPr>
        </p:nvSpPr>
        <p:spPr>
          <a:xfrm>
            <a:off x="3452838" y="207745"/>
            <a:ext cx="22383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3600"/>
              <a:t>Who</a:t>
            </a:r>
            <a:endParaRPr sz="3600"/>
          </a:p>
        </p:txBody>
      </p:sp>
      <p:pic>
        <p:nvPicPr>
          <p:cNvPr id="126" name="Google Shape;12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40856" y="884245"/>
            <a:ext cx="862267" cy="994753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2589738" y="2244757"/>
            <a:ext cx="3964500" cy="19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>
              <a:solidFill>
                <a:srgbClr val="F3F3F3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F3F3F3"/>
                </a:solidFill>
              </a:rPr>
              <a:t>Joseph Bingham</a:t>
            </a:r>
            <a:endParaRPr sz="1400" dirty="0">
              <a:solidFill>
                <a:srgbClr val="F3F3F3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F3F3F3"/>
                </a:solidFill>
              </a:rPr>
              <a:t>Tenable </a:t>
            </a:r>
            <a:r>
              <a:rPr lang="en-US" sz="1400" dirty="0" err="1">
                <a:solidFill>
                  <a:srgbClr val="F3F3F3"/>
                </a:solidFill>
              </a:rPr>
              <a:t>Inc</a:t>
            </a:r>
            <a:r>
              <a:rPr lang="en-US" sz="1400" dirty="0">
                <a:solidFill>
                  <a:srgbClr val="F3F3F3"/>
                </a:solidFill>
              </a:rPr>
              <a:t>, Zero Day Research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 dirty="0" smtClean="0">
                <a:solidFill>
                  <a:srgbClr val="F3F3F3"/>
                </a:solidFill>
              </a:rPr>
              <a:t>@</a:t>
            </a:r>
            <a:r>
              <a:rPr lang="en-US" sz="1400" dirty="0" err="1" smtClean="0">
                <a:solidFill>
                  <a:srgbClr val="F3F3F3"/>
                </a:solidFill>
              </a:rPr>
              <a:t>pneumagennao</a:t>
            </a:r>
            <a:endParaRPr sz="1400" dirty="0">
              <a:solidFill>
                <a:srgbClr val="F3F3F3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705" y="2992700"/>
            <a:ext cx="258063" cy="2098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0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356" name="Google Shape;356;p40"/>
          <p:cNvSpPr txBox="1">
            <a:spLocks noGrp="1"/>
          </p:cNvSpPr>
          <p:nvPr>
            <p:ph type="body" idx="4294967295"/>
          </p:nvPr>
        </p:nvSpPr>
        <p:spPr>
          <a:xfrm>
            <a:off x="3452838" y="207745"/>
            <a:ext cx="22383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3600" dirty="0" smtClean="0"/>
              <a:t>Questions</a:t>
            </a:r>
            <a:endParaRPr sz="3600" dirty="0"/>
          </a:p>
        </p:txBody>
      </p:sp>
      <p:pic>
        <p:nvPicPr>
          <p:cNvPr id="357" name="Google Shape;357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40856" y="884245"/>
            <a:ext cx="862268" cy="994752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40"/>
          <p:cNvSpPr txBox="1">
            <a:spLocks noGrp="1"/>
          </p:cNvSpPr>
          <p:nvPr>
            <p:ph type="body" idx="1"/>
          </p:nvPr>
        </p:nvSpPr>
        <p:spPr>
          <a:xfrm>
            <a:off x="2167128" y="1878996"/>
            <a:ext cx="4809744" cy="2528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 smtClean="0">
              <a:solidFill>
                <a:srgbClr val="F3F3F3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 dirty="0" smtClean="0">
                <a:solidFill>
                  <a:srgbClr val="F3F3F3"/>
                </a:solidFill>
              </a:rPr>
              <a:t>Tenable </a:t>
            </a:r>
            <a:r>
              <a:rPr lang="en-US" sz="1400" dirty="0" err="1" smtClean="0">
                <a:solidFill>
                  <a:srgbClr val="F3F3F3"/>
                </a:solidFill>
              </a:rPr>
              <a:t>Inc</a:t>
            </a:r>
            <a:r>
              <a:rPr lang="en-US" sz="1400" dirty="0" smtClean="0">
                <a:solidFill>
                  <a:srgbClr val="F3F3F3"/>
                </a:solidFill>
              </a:rPr>
              <a:t>, Zero Day Research</a:t>
            </a:r>
            <a:endParaRPr lang="en-US" sz="1400" i="1" dirty="0" smtClean="0">
              <a:solidFill>
                <a:srgbClr val="F3F3F3"/>
              </a:solidFill>
            </a:endParaRPr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1100"/>
            </a:pPr>
            <a:r>
              <a:rPr lang="en-US" sz="1400" i="1" dirty="0">
                <a:solidFill>
                  <a:srgbClr val="F3F3F3"/>
                </a:solidFill>
                <a:hlinkClick r:id="rId4"/>
              </a:rPr>
              <a:t>https://</a:t>
            </a:r>
            <a:r>
              <a:rPr lang="en-US" sz="1400" i="1" dirty="0" smtClean="0">
                <a:solidFill>
                  <a:srgbClr val="F3F3F3"/>
                </a:solidFill>
                <a:hlinkClick r:id="rId4"/>
              </a:rPr>
              <a:t>www.tenable.com/security/research</a:t>
            </a:r>
            <a:endParaRPr lang="en-US" sz="1400" i="1" dirty="0" smtClean="0">
              <a:solidFill>
                <a:srgbClr val="F3F3F3"/>
              </a:solidFill>
            </a:endParaRPr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1100"/>
            </a:pPr>
            <a:endParaRPr lang="en-US" sz="1400" i="1" dirty="0" smtClean="0">
              <a:solidFill>
                <a:srgbClr val="F3F3F3"/>
              </a:solidFill>
            </a:endParaRPr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1100"/>
            </a:pPr>
            <a:endParaRPr lang="en-US" sz="1400" i="1" dirty="0">
              <a:solidFill>
                <a:srgbClr val="F3F3F3"/>
              </a:solidFill>
            </a:endParaRPr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1100"/>
            </a:pPr>
            <a:r>
              <a:rPr lang="en-US" sz="1400" i="1" dirty="0" smtClean="0">
                <a:solidFill>
                  <a:srgbClr val="F3F3F3"/>
                </a:solidFill>
              </a:rPr>
              <a:t>Full </a:t>
            </a:r>
            <a:r>
              <a:rPr lang="en-US" sz="1400" i="1" dirty="0" err="1" smtClean="0">
                <a:solidFill>
                  <a:srgbClr val="F3F3F3"/>
                </a:solidFill>
              </a:rPr>
              <a:t>writeup</a:t>
            </a:r>
            <a:r>
              <a:rPr lang="en-US" sz="1400" i="1" dirty="0" smtClean="0">
                <a:solidFill>
                  <a:srgbClr val="F3F3F3"/>
                </a:solidFill>
              </a:rPr>
              <a:t>: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1100"/>
            </a:pPr>
            <a:r>
              <a:rPr lang="en-US" sz="1400" i="1" dirty="0">
                <a:solidFill>
                  <a:srgbClr val="F3F3F3"/>
                </a:solidFill>
                <a:hlinkClick r:id="rId5"/>
              </a:rPr>
              <a:t>https://</a:t>
            </a:r>
            <a:r>
              <a:rPr lang="en-US" sz="1400" i="1" dirty="0" smtClean="0">
                <a:solidFill>
                  <a:srgbClr val="F3F3F3"/>
                </a:solidFill>
                <a:hlinkClick r:id="rId5"/>
              </a:rPr>
              <a:t>medium.com/tenable-techblog/owning-the-smart-home-with-logitech-harmony-hub-fe2135e4adac</a:t>
            </a:r>
            <a:endParaRPr lang="en-US" sz="1400" i="1" dirty="0" smtClean="0">
              <a:solidFill>
                <a:srgbClr val="F3F3F3"/>
              </a:solidFill>
            </a:endParaRPr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1100"/>
            </a:pPr>
            <a:endParaRPr lang="en-US" sz="1400" i="1" dirty="0" smtClean="0">
              <a:solidFill>
                <a:srgbClr val="F3F3F3"/>
              </a:solidFill>
              <a:hlinkClick r:id="rId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282" cy="57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What we will talk about</a:t>
            </a:r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1"/>
          <p:cNvSpPr txBox="1">
            <a:spLocks noGrp="1"/>
          </p:cNvSpPr>
          <p:nvPr>
            <p:ph type="body" idx="3"/>
          </p:nvPr>
        </p:nvSpPr>
        <p:spPr>
          <a:xfrm>
            <a:off x="710849" y="2087675"/>
            <a:ext cx="2194560" cy="335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body" idx="4"/>
          </p:nvPr>
        </p:nvSpPr>
        <p:spPr>
          <a:xfrm>
            <a:off x="459895" y="2734224"/>
            <a:ext cx="2696410" cy="13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</a:pPr>
            <a:r>
              <a:rPr lang="en-US" dirty="0"/>
              <a:t>Millions of end points around the world</a:t>
            </a:r>
            <a:endParaRPr dirty="0"/>
          </a:p>
        </p:txBody>
      </p:sp>
      <p:sp>
        <p:nvSpPr>
          <p:cNvPr id="154" name="Google Shape;154;p21"/>
          <p:cNvSpPr txBox="1">
            <a:spLocks noGrp="1"/>
          </p:cNvSpPr>
          <p:nvPr>
            <p:ph type="body" idx="5"/>
          </p:nvPr>
        </p:nvSpPr>
        <p:spPr>
          <a:xfrm>
            <a:off x="3474720" y="2087675"/>
            <a:ext cx="2194500" cy="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/>
              <a:t>Vulns</a:t>
            </a:r>
            <a:endParaRPr sz="16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1"/>
          <p:cNvSpPr txBox="1">
            <a:spLocks noGrp="1"/>
          </p:cNvSpPr>
          <p:nvPr>
            <p:ph type="body" idx="6"/>
          </p:nvPr>
        </p:nvSpPr>
        <p:spPr>
          <a:xfrm>
            <a:off x="3355894" y="2734219"/>
            <a:ext cx="2432212" cy="1676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</a:pPr>
            <a:r>
              <a:rPr lang="en-US"/>
              <a:t>XMPP auth bypass/creds</a:t>
            </a:r>
            <a:endParaRPr/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</a:pPr>
            <a:r>
              <a:rPr lang="en-US"/>
              <a:t>OS Command Injection</a:t>
            </a:r>
            <a:endParaRPr/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</a:pPr>
            <a:r>
              <a:rPr lang="en-US"/>
              <a:t>Application Command Injection</a:t>
            </a:r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body" idx="1"/>
          </p:nvPr>
        </p:nvSpPr>
        <p:spPr>
          <a:xfrm>
            <a:off x="6238591" y="2087675"/>
            <a:ext cx="2194560" cy="335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/>
              <a:t>What</a:t>
            </a:r>
            <a:endParaRPr sz="16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1"/>
          <p:cNvSpPr txBox="1">
            <a:spLocks noGrp="1"/>
          </p:cNvSpPr>
          <p:nvPr>
            <p:ph type="body" idx="2"/>
          </p:nvPr>
        </p:nvSpPr>
        <p:spPr>
          <a:xfrm>
            <a:off x="6238600" y="2734243"/>
            <a:ext cx="2194500" cy="15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</a:pPr>
            <a:r>
              <a:rPr lang="en-US"/>
              <a:t>How much fun can we have?</a:t>
            </a:r>
            <a:endParaRPr/>
          </a:p>
        </p:txBody>
      </p:sp>
      <p:pic>
        <p:nvPicPr>
          <p:cNvPr id="158" name="Google Shape;15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06500" y="1043075"/>
            <a:ext cx="79261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39079" y="1043075"/>
            <a:ext cx="793601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 rotWithShape="1">
          <a:blip r:embed="rId5">
            <a:alphaModFix/>
          </a:blip>
          <a:srcRect t="59" b="68"/>
          <a:stretch/>
        </p:blipFill>
        <p:spPr>
          <a:xfrm>
            <a:off x="4175624" y="1043075"/>
            <a:ext cx="792750" cy="91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55045" y="2940311"/>
            <a:ext cx="2577425" cy="195823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2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body" idx="4294967295"/>
          </p:nvPr>
        </p:nvSpPr>
        <p:spPr>
          <a:xfrm>
            <a:off x="2339355" y="207745"/>
            <a:ext cx="4465266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600"/>
              <a:t> Imagine</a:t>
            </a:r>
            <a:r>
              <a:rPr lang="en-US" sz="3600">
                <a:solidFill>
                  <a:schemeClr val="dk1"/>
                </a:solidFill>
              </a:rPr>
              <a:t>d</a:t>
            </a:r>
            <a:r>
              <a:rPr lang="en-US" sz="3600"/>
              <a:t/>
            </a:r>
            <a:br>
              <a:rPr lang="en-US" sz="3600"/>
            </a:br>
            <a:r>
              <a:rPr lang="en-US" sz="2400"/>
              <a:t>   </a:t>
            </a:r>
            <a:endParaRPr sz="3600"/>
          </a:p>
        </p:txBody>
      </p:sp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2461507" y="2003970"/>
            <a:ext cx="3964500" cy="1915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F3F3F3"/>
                </a:solidFill>
              </a:rPr>
              <a:t>Fully Automated House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 i="1">
                <a:solidFill>
                  <a:srgbClr val="F3F3F3"/>
                </a:solidFill>
              </a:rPr>
              <a:t>Scripting capability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i="1">
              <a:solidFill>
                <a:srgbClr val="F3F3F3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i="1">
              <a:solidFill>
                <a:srgbClr val="F3F3F3"/>
              </a:solidFill>
            </a:endParaRPr>
          </a:p>
        </p:txBody>
      </p:sp>
      <p:pic>
        <p:nvPicPr>
          <p:cNvPr id="169" name="Google Shape;169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904" y="88795"/>
            <a:ext cx="79261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 descr="https://mydecorative.com/wp-content/uploads/2017/06/Futuristic-Smart-Homes-620x413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053" y="1173691"/>
            <a:ext cx="2364166" cy="1574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 descr="Image result for futuristic coffe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37158" y="884245"/>
            <a:ext cx="1413200" cy="79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 descr="Image result for futuristic codi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647297" y="1173860"/>
            <a:ext cx="2967380" cy="1574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body" idx="4294967295"/>
          </p:nvPr>
        </p:nvSpPr>
        <p:spPr>
          <a:xfrm>
            <a:off x="2339355" y="207745"/>
            <a:ext cx="4465266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600"/>
              <a:t>Background</a:t>
            </a:r>
            <a:br>
              <a:rPr lang="en-US" sz="3600"/>
            </a:br>
            <a:r>
              <a:rPr lang="en-US" sz="2400"/>
              <a:t>   </a:t>
            </a:r>
            <a:endParaRPr sz="3600"/>
          </a:p>
        </p:txBody>
      </p:sp>
      <p:sp>
        <p:nvSpPr>
          <p:cNvPr id="179" name="Google Shape;179;p23"/>
          <p:cNvSpPr txBox="1">
            <a:spLocks noGrp="1"/>
          </p:cNvSpPr>
          <p:nvPr>
            <p:ph type="body" idx="1"/>
          </p:nvPr>
        </p:nvSpPr>
        <p:spPr>
          <a:xfrm>
            <a:off x="2589738" y="2274463"/>
            <a:ext cx="3964500" cy="1915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F3F3F3"/>
                </a:solidFill>
              </a:rPr>
              <a:t>Scripting backend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rgbClr val="F3F3F3"/>
                </a:solidFill>
              </a:rPr>
              <a:t>Hackable device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>
              <a:solidFill>
                <a:srgbClr val="F3F3F3"/>
              </a:solidFill>
            </a:endParaRPr>
          </a:p>
        </p:txBody>
      </p:sp>
      <p:pic>
        <p:nvPicPr>
          <p:cNvPr id="180" name="Google Shape;18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904" y="88795"/>
            <a:ext cx="79261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3" descr="http://www.castleos.com/Images/banners/image_roll_download_PHOTOS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86255" y="800100"/>
            <a:ext cx="585216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17184" y="3352800"/>
            <a:ext cx="6109632" cy="154122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732655" y="2993641"/>
            <a:ext cx="16786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SzPts val="1100"/>
            </a:pPr>
            <a:r>
              <a:rPr lang="en-US" i="1" dirty="0">
                <a:solidFill>
                  <a:srgbClr val="F3F3F3"/>
                </a:solidFill>
              </a:rPr>
              <a:t>Infinite possibilities</a:t>
            </a:r>
            <a:endParaRPr lang="en-US" i="1"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sldNum" idx="12"/>
          </p:nvPr>
        </p:nvSpPr>
        <p:spPr>
          <a:xfrm>
            <a:off x="277614" y="4624641"/>
            <a:ext cx="43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body" idx="4294967295"/>
          </p:nvPr>
        </p:nvSpPr>
        <p:spPr>
          <a:xfrm>
            <a:off x="3247200" y="3948141"/>
            <a:ext cx="27693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3600"/>
              <a:t>Vulns</a:t>
            </a:r>
            <a:endParaRPr sz="3600"/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t="49" b="59"/>
          <a:stretch/>
        </p:blipFill>
        <p:spPr>
          <a:xfrm>
            <a:off x="3547477" y="952500"/>
            <a:ext cx="2049025" cy="236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4"/>
          <p:cNvSpPr txBox="1">
            <a:spLocks noGrp="1"/>
          </p:cNvSpPr>
          <p:nvPr>
            <p:ph type="body" idx="4294967295"/>
          </p:nvPr>
        </p:nvSpPr>
        <p:spPr>
          <a:xfrm>
            <a:off x="3247200" y="3316350"/>
            <a:ext cx="27693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3600"/>
              <a:t>Reversing</a:t>
            </a:r>
            <a:endParaRPr sz="3600"/>
          </a:p>
        </p:txBody>
      </p:sp>
      <p:cxnSp>
        <p:nvCxnSpPr>
          <p:cNvPr id="191" name="Google Shape;191;p24"/>
          <p:cNvCxnSpPr/>
          <p:nvPr/>
        </p:nvCxnSpPr>
        <p:spPr>
          <a:xfrm rot="10800000" flipH="1">
            <a:off x="2979288" y="3917561"/>
            <a:ext cx="3305100" cy="30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Device</a:t>
            </a:r>
            <a:br>
              <a:rPr lang="en-US"/>
            </a:br>
            <a:r>
              <a:rPr lang="en-US" sz="1800"/>
              <a:t>Network Footprint | Services</a:t>
            </a:r>
            <a:endParaRPr/>
          </a:p>
        </p:txBody>
      </p:sp>
      <p:sp>
        <p:nvSpPr>
          <p:cNvPr id="197" name="Google Shape;197;p25"/>
          <p:cNvSpPr txBox="1">
            <a:spLocks noGrp="1"/>
          </p:cNvSpPr>
          <p:nvPr>
            <p:ph type="body" idx="1"/>
          </p:nvPr>
        </p:nvSpPr>
        <p:spPr>
          <a:xfrm>
            <a:off x="205975" y="1181100"/>
            <a:ext cx="5443200" cy="36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•"/>
            </a:pPr>
            <a:r>
              <a:rPr lang="en-US">
                <a:solidFill>
                  <a:srgbClr val="FFFFFF"/>
                </a:solidFill>
              </a:rPr>
              <a:t>3 open services</a:t>
            </a:r>
            <a:endParaRPr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•"/>
            </a:pPr>
            <a:r>
              <a:rPr lang="en-US">
                <a:solidFill>
                  <a:srgbClr val="FFFFFF"/>
                </a:solidFill>
              </a:rPr>
              <a:t>Xmpp</a:t>
            </a:r>
            <a:endParaRPr>
              <a:solidFill>
                <a:srgbClr val="FFFFFF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•"/>
            </a:pPr>
            <a:r>
              <a:rPr lang="en-US">
                <a:solidFill>
                  <a:srgbClr val="FFFFFF"/>
                </a:solidFill>
              </a:rPr>
              <a:t>Websocket</a:t>
            </a:r>
            <a:endParaRPr>
              <a:solidFill>
                <a:srgbClr val="FFFFFF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•"/>
            </a:pPr>
            <a:r>
              <a:rPr lang="en-US">
                <a:solidFill>
                  <a:srgbClr val="FFFFFF"/>
                </a:solidFill>
              </a:rPr>
              <a:t>Unknown</a:t>
            </a:r>
            <a:endParaRPr>
              <a:solidFill>
                <a:srgbClr val="FFFFFF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endParaRPr>
              <a:solidFill>
                <a:srgbClr val="FFFFFF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•"/>
            </a:pPr>
            <a:r>
              <a:rPr lang="en-US">
                <a:solidFill>
                  <a:srgbClr val="FFFFFF"/>
                </a:solidFill>
              </a:rPr>
              <a:t>Implemented in Lua</a:t>
            </a:r>
            <a:endParaRPr>
              <a:solidFill>
                <a:srgbClr val="FFFFFF"/>
              </a:solidFill>
            </a:endParaRPr>
          </a:p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</a:pPr>
            <a:r>
              <a:rPr lang="en-US">
                <a:solidFill>
                  <a:srgbClr val="FFFFFF"/>
                </a:solidFill>
              </a:rPr>
              <a:t>	(firmware)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98" name="Google Shape;198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05" y="78193"/>
            <a:ext cx="79261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5"/>
          <p:cNvPicPr preferRelativeResize="0"/>
          <p:nvPr/>
        </p:nvPicPr>
        <p:blipFill rotWithShape="1">
          <a:blip r:embed="rId4">
            <a:alphaModFix/>
          </a:blip>
          <a:srcRect b="75626"/>
          <a:stretch/>
        </p:blipFill>
        <p:spPr>
          <a:xfrm>
            <a:off x="2714624" y="1322588"/>
            <a:ext cx="6128377" cy="681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5"/>
          <p:cNvPicPr preferRelativeResize="0"/>
          <p:nvPr/>
        </p:nvPicPr>
        <p:blipFill rotWithShape="1">
          <a:blip r:embed="rId4">
            <a:alphaModFix/>
          </a:blip>
          <a:srcRect t="25566"/>
          <a:stretch/>
        </p:blipFill>
        <p:spPr>
          <a:xfrm>
            <a:off x="2714624" y="2438398"/>
            <a:ext cx="6128377" cy="2079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Device</a:t>
            </a:r>
            <a:br>
              <a:rPr lang="en-US"/>
            </a:br>
            <a:r>
              <a:rPr lang="en-US" sz="1800"/>
              <a:t>Firmware</a:t>
            </a:r>
            <a:endParaRPr/>
          </a:p>
        </p:txBody>
      </p:sp>
      <p:sp>
        <p:nvSpPr>
          <p:cNvPr id="206" name="Google Shape;206;p26"/>
          <p:cNvSpPr txBox="1">
            <a:spLocks noGrp="1"/>
          </p:cNvSpPr>
          <p:nvPr>
            <p:ph type="body" idx="1"/>
          </p:nvPr>
        </p:nvSpPr>
        <p:spPr>
          <a:xfrm>
            <a:off x="205974" y="1145785"/>
            <a:ext cx="7047313" cy="3676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</a:pPr>
            <a:r>
              <a:rPr lang="en-US"/>
              <a:t>Firmware - MyHarmony app</a:t>
            </a:r>
            <a:endParaRPr/>
          </a:p>
          <a:p>
            <a:pPr marL="514350" lvl="0" indent="-28575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en-US"/>
              <a:t>Lua 5.1 application code</a:t>
            </a:r>
            <a:endParaRPr/>
          </a:p>
          <a:p>
            <a:pPr marL="971550" lvl="1" indent="-28575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-US"/>
              <a:t>using OpenWRT patches </a:t>
            </a:r>
            <a:r>
              <a:rPr lang="en-US" i="1"/>
              <a:t>(important for decompilation)</a:t>
            </a:r>
            <a:endParaRPr i="1"/>
          </a:p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</a:pPr>
            <a:endParaRPr/>
          </a:p>
        </p:txBody>
      </p:sp>
      <p:pic>
        <p:nvPicPr>
          <p:cNvPr id="207" name="Google Shape;207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05" y="78193"/>
            <a:ext cx="79261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58424" y="2494378"/>
            <a:ext cx="6891337" cy="2055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>
            <a:spLocks noGrp="1"/>
          </p:cNvSpPr>
          <p:nvPr>
            <p:ph type="title"/>
          </p:nvPr>
        </p:nvSpPr>
        <p:spPr>
          <a:xfrm>
            <a:off x="403859" y="231385"/>
            <a:ext cx="8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/>
              <a:t>Device</a:t>
            </a:r>
            <a:br>
              <a:rPr lang="en-US"/>
            </a:br>
            <a:r>
              <a:rPr lang="en-US" sz="1800"/>
              <a:t>Application Code</a:t>
            </a:r>
            <a:endParaRPr/>
          </a:p>
        </p:txBody>
      </p:sp>
      <p:pic>
        <p:nvPicPr>
          <p:cNvPr id="221" name="Google Shape;22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05" y="78193"/>
            <a:ext cx="792619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8"/>
          <p:cNvSpPr txBox="1">
            <a:spLocks noGrp="1"/>
          </p:cNvSpPr>
          <p:nvPr>
            <p:ph type="body" idx="1"/>
          </p:nvPr>
        </p:nvSpPr>
        <p:spPr>
          <a:xfrm>
            <a:off x="386080" y="1145785"/>
            <a:ext cx="7473631" cy="2996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</a:pPr>
            <a:r>
              <a:rPr lang="en-US"/>
              <a:t>OpenWRT Lua interpreter patches</a:t>
            </a:r>
            <a:endParaRPr/>
          </a:p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</a:pPr>
            <a:r>
              <a:rPr lang="en-US" sz="1400" u="sng">
                <a:solidFill>
                  <a:schemeClr val="hlink"/>
                </a:solidFill>
                <a:hlinkClick r:id="rId4"/>
              </a:rPr>
              <a:t>https://github.com/openwrt/openwrt/tree/master/package/utils/lua/patches</a:t>
            </a:r>
            <a:endParaRPr sz="1400"/>
          </a:p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</a:pPr>
            <a:r>
              <a:rPr lang="en-US"/>
              <a:t>Lua decompilation</a:t>
            </a:r>
            <a:endParaRPr/>
          </a:p>
          <a:p>
            <a:pPr marL="457200" marR="0" lvl="0" indent="-22860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https://github.com/viruscamp/luadec</a:t>
            </a:r>
            <a:endParaRPr/>
          </a:p>
        </p:txBody>
      </p:sp>
      <p:pic>
        <p:nvPicPr>
          <p:cNvPr id="223" name="Google Shape;223;p2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1876" y="2898225"/>
            <a:ext cx="2426500" cy="2073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936510" y="3285150"/>
            <a:ext cx="6287391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481124" y="3392312"/>
            <a:ext cx="700087" cy="700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nable Dark">
  <a:themeElements>
    <a:clrScheme name="Custom 14">
      <a:dk1>
        <a:srgbClr val="435363"/>
      </a:dk1>
      <a:lt1>
        <a:srgbClr val="FFFFFF"/>
      </a:lt1>
      <a:dk2>
        <a:srgbClr val="000000"/>
      </a:dk2>
      <a:lt2>
        <a:srgbClr val="DBD9D6"/>
      </a:lt2>
      <a:accent1>
        <a:srgbClr val="16A3B2"/>
      </a:accent1>
      <a:accent2>
        <a:srgbClr val="435363"/>
      </a:accent2>
      <a:accent3>
        <a:srgbClr val="246D89"/>
      </a:accent3>
      <a:accent4>
        <a:srgbClr val="3FAE49"/>
      </a:accent4>
      <a:accent5>
        <a:srgbClr val="E24301"/>
      </a:accent5>
      <a:accent6>
        <a:srgbClr val="006FD5"/>
      </a:accent6>
      <a:hlink>
        <a:srgbClr val="00A5B5"/>
      </a:hlink>
      <a:folHlink>
        <a:srgbClr val="43536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</TotalTime>
  <Words>236</Words>
  <Application>Microsoft Macintosh PowerPoint</Application>
  <PresentationFormat>On-screen Show (16:9)</PresentationFormat>
  <Paragraphs>104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Fira Sans</vt:lpstr>
      <vt:lpstr>Calibri</vt:lpstr>
      <vt:lpstr>Tenable Dark</vt:lpstr>
      <vt:lpstr>PowerPoint Presentation</vt:lpstr>
      <vt:lpstr>PowerPoint Presentation</vt:lpstr>
      <vt:lpstr>What we will talk about</vt:lpstr>
      <vt:lpstr>PowerPoint Presentation</vt:lpstr>
      <vt:lpstr>PowerPoint Presentation</vt:lpstr>
      <vt:lpstr>PowerPoint Presentation</vt:lpstr>
      <vt:lpstr>Device Network Footprint | Services</vt:lpstr>
      <vt:lpstr>Device Firmware</vt:lpstr>
      <vt:lpstr>Device Application Code</vt:lpstr>
      <vt:lpstr>Vulnerabilities Overview</vt:lpstr>
      <vt:lpstr>Vulnerabilities Overview</vt:lpstr>
      <vt:lpstr>Vulns remote server os command injection</vt:lpstr>
      <vt:lpstr>Vulns remote server os command injection</vt:lpstr>
      <vt:lpstr>Vulns remote server os command injection</vt:lpstr>
      <vt:lpstr>Vulns application command execution</vt:lpstr>
      <vt:lpstr>Vulns application command execution</vt:lpstr>
      <vt:lpstr>PowerPoint Presentation</vt:lpstr>
      <vt:lpstr>What controlling your home</vt:lpstr>
      <vt:lpstr>What controlling your home - DEMO</vt:lpstr>
      <vt:lpstr>PowerPoint Presentation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9</cp:revision>
  <dcterms:modified xsi:type="dcterms:W3CDTF">2019-03-03T17:36:10Z</dcterms:modified>
</cp:coreProperties>
</file>